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307" r:id="rId3"/>
    <p:sldId id="317" r:id="rId4"/>
    <p:sldId id="311" r:id="rId5"/>
    <p:sldId id="316" r:id="rId6"/>
    <p:sldId id="318" r:id="rId7"/>
    <p:sldId id="319" r:id="rId8"/>
    <p:sldId id="315" r:id="rId9"/>
    <p:sldId id="313" r:id="rId10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ose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C63"/>
    <a:srgbClr val="99CC00"/>
    <a:srgbClr val="8EC000"/>
    <a:srgbClr val="FFFFCC"/>
    <a:srgbClr val="FFFF66"/>
    <a:srgbClr val="B3B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18" y="426"/>
      </p:cViewPr>
      <p:guideLst>
        <p:guide orient="horz" pos="4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62EF-C52B-446F-904A-158E40409FC1}" type="datetimeFigureOut">
              <a:rPr lang="de-DE" smtClean="0"/>
              <a:pPr/>
              <a:t>19.11.2019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DBB2-6999-457D-8382-C4BEE3F792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8461D9-0496-441F-A6A6-EFBA03ADB6BB}" type="datetime1">
              <a:rPr lang="de-DE"/>
              <a:pPr>
                <a:defRPr/>
              </a:pPr>
              <a:t>19.11.2019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DC2D06-F593-465C-9682-B379D0CC18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5A5CC7CD-FF8E-4B89-ABAE-17B4082276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98220"/>
            <a:ext cx="8229600" cy="6477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05940"/>
            <a:ext cx="8229600" cy="432022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284FD25B-1C7B-4220-8938-030D0DC400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0D64BBDC-D7B6-4E8B-808A-DC3C0A0437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63246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4040"/>
            <a:ext cx="4038600" cy="42821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44040"/>
            <a:ext cx="4038600" cy="428212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9035BB19-1F6E-453D-8518-449942A7E3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7536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21011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49880"/>
            <a:ext cx="4040188" cy="32762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1011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849879"/>
            <a:ext cx="4041775" cy="32762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FC632841-AB64-4C7B-A57A-C3D1A54196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4420"/>
            <a:ext cx="8229600" cy="60198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3C92237D-DD44-488B-B9D3-F814C2A601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F36BC8AB-7FB6-45F5-80D7-4EC8761074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351280"/>
            <a:ext cx="8229600" cy="47748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29231E8D-C2DD-48A6-AE80-C3AFD1442C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14120"/>
            <a:ext cx="8229600" cy="6604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26920"/>
            <a:ext cx="4038600" cy="40992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2026920"/>
            <a:ext cx="4038600" cy="40992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3" y="6551613"/>
            <a:ext cx="107156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580188" y="6564313"/>
            <a:ext cx="2066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A4BBD67C-F2CC-486D-B87F-837B453EA5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d 6" descr="Logo_LausSeenl_nur fPPP_CMYK.eps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275" y="84138"/>
            <a:ext cx="1158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uppieren 105"/>
          <p:cNvGrpSpPr>
            <a:grpSpLocks/>
          </p:cNvGrpSpPr>
          <p:nvPr/>
        </p:nvGrpSpPr>
        <p:grpSpPr bwMode="auto">
          <a:xfrm>
            <a:off x="8361363" y="101600"/>
            <a:ext cx="487362" cy="577850"/>
            <a:chOff x="8360963" y="101600"/>
            <a:chExt cx="488281" cy="577850"/>
          </a:xfrm>
        </p:grpSpPr>
        <p:sp>
          <p:nvSpPr>
            <p:cNvPr id="14" name="Freeform 233"/>
            <p:cNvSpPr>
              <a:spLocks/>
            </p:cNvSpPr>
            <p:nvPr/>
          </p:nvSpPr>
          <p:spPr bwMode="auto">
            <a:xfrm>
              <a:off x="8365734" y="101600"/>
              <a:ext cx="483510" cy="6350"/>
            </a:xfrm>
            <a:custGeom>
              <a:avLst/>
              <a:gdLst/>
              <a:ahLst/>
              <a:cxnLst>
                <a:cxn ang="0">
                  <a:pos x="615" y="4"/>
                </a:cxn>
                <a:cxn ang="0">
                  <a:pos x="6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610" y="9"/>
                </a:cxn>
                <a:cxn ang="0">
                  <a:pos x="604" y="4"/>
                </a:cxn>
                <a:cxn ang="0">
                  <a:pos x="615" y="4"/>
                </a:cxn>
                <a:cxn ang="0">
                  <a:pos x="615" y="0"/>
                </a:cxn>
                <a:cxn ang="0">
                  <a:pos x="610" y="0"/>
                </a:cxn>
                <a:cxn ang="0">
                  <a:pos x="615" y="4"/>
                </a:cxn>
              </a:cxnLst>
              <a:rect l="0" t="0" r="r" b="b"/>
              <a:pathLst>
                <a:path w="615" h="9">
                  <a:moveTo>
                    <a:pt x="615" y="4"/>
                  </a:moveTo>
                  <a:lnTo>
                    <a:pt x="6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10" y="9"/>
                  </a:lnTo>
                  <a:lnTo>
                    <a:pt x="604" y="4"/>
                  </a:lnTo>
                  <a:lnTo>
                    <a:pt x="615" y="4"/>
                  </a:lnTo>
                  <a:lnTo>
                    <a:pt x="615" y="0"/>
                  </a:lnTo>
                  <a:lnTo>
                    <a:pt x="610" y="0"/>
                  </a:lnTo>
                  <a:lnTo>
                    <a:pt x="61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34"/>
            <p:cNvSpPr>
              <a:spLocks/>
            </p:cNvSpPr>
            <p:nvPr/>
          </p:nvSpPr>
          <p:spPr bwMode="auto">
            <a:xfrm>
              <a:off x="8839701" y="103188"/>
              <a:ext cx="9543" cy="357187"/>
            </a:xfrm>
            <a:custGeom>
              <a:avLst/>
              <a:gdLst/>
              <a:ahLst/>
              <a:cxnLst>
                <a:cxn ang="0">
                  <a:pos x="11" y="449"/>
                </a:cxn>
                <a:cxn ang="0">
                  <a:pos x="11" y="44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11" y="449"/>
                </a:cxn>
              </a:cxnLst>
              <a:rect l="0" t="0" r="r" b="b"/>
              <a:pathLst>
                <a:path w="11" h="449">
                  <a:moveTo>
                    <a:pt x="11" y="449"/>
                  </a:moveTo>
                  <a:lnTo>
                    <a:pt x="11" y="449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449"/>
                  </a:lnTo>
                  <a:lnTo>
                    <a:pt x="11" y="4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35"/>
            <p:cNvSpPr>
              <a:spLocks/>
            </p:cNvSpPr>
            <p:nvPr/>
          </p:nvSpPr>
          <p:spPr bwMode="auto">
            <a:xfrm>
              <a:off x="8804710" y="460375"/>
              <a:ext cx="44534" cy="117475"/>
            </a:xfrm>
            <a:custGeom>
              <a:avLst/>
              <a:gdLst/>
              <a:ahLst/>
              <a:cxnLst>
                <a:cxn ang="0">
                  <a:pos x="9" y="147"/>
                </a:cxn>
                <a:cxn ang="0">
                  <a:pos x="9" y="147"/>
                </a:cxn>
                <a:cxn ang="0">
                  <a:pos x="15" y="139"/>
                </a:cxn>
                <a:cxn ang="0">
                  <a:pos x="20" y="131"/>
                </a:cxn>
                <a:cxn ang="0">
                  <a:pos x="23" y="122"/>
                </a:cxn>
                <a:cxn ang="0">
                  <a:pos x="28" y="114"/>
                </a:cxn>
                <a:cxn ang="0">
                  <a:pos x="33" y="105"/>
                </a:cxn>
                <a:cxn ang="0">
                  <a:pos x="37" y="97"/>
                </a:cxn>
                <a:cxn ang="0">
                  <a:pos x="39" y="88"/>
                </a:cxn>
                <a:cxn ang="0">
                  <a:pos x="43" y="78"/>
                </a:cxn>
                <a:cxn ang="0">
                  <a:pos x="45" y="70"/>
                </a:cxn>
                <a:cxn ang="0">
                  <a:pos x="48" y="60"/>
                </a:cxn>
                <a:cxn ang="0">
                  <a:pos x="50" y="50"/>
                </a:cxn>
                <a:cxn ang="0">
                  <a:pos x="52" y="41"/>
                </a:cxn>
                <a:cxn ang="0">
                  <a:pos x="53" y="31"/>
                </a:cxn>
                <a:cxn ang="0">
                  <a:pos x="54" y="21"/>
                </a:cxn>
                <a:cxn ang="0">
                  <a:pos x="54" y="11"/>
                </a:cxn>
                <a:cxn ang="0">
                  <a:pos x="54" y="0"/>
                </a:cxn>
                <a:cxn ang="0">
                  <a:pos x="43" y="0"/>
                </a:cxn>
                <a:cxn ang="0">
                  <a:pos x="43" y="10"/>
                </a:cxn>
                <a:cxn ang="0">
                  <a:pos x="43" y="20"/>
                </a:cxn>
                <a:cxn ang="0">
                  <a:pos x="42" y="30"/>
                </a:cxn>
                <a:cxn ang="0">
                  <a:pos x="41" y="39"/>
                </a:cxn>
                <a:cxn ang="0">
                  <a:pos x="39" y="49"/>
                </a:cxn>
                <a:cxn ang="0">
                  <a:pos x="37" y="58"/>
                </a:cxn>
                <a:cxn ang="0">
                  <a:pos x="36" y="67"/>
                </a:cxn>
                <a:cxn ang="0">
                  <a:pos x="33" y="76"/>
                </a:cxn>
                <a:cxn ang="0">
                  <a:pos x="30" y="84"/>
                </a:cxn>
                <a:cxn ang="0">
                  <a:pos x="27" y="93"/>
                </a:cxn>
                <a:cxn ang="0">
                  <a:pos x="23" y="102"/>
                </a:cxn>
                <a:cxn ang="0">
                  <a:pos x="20" y="110"/>
                </a:cxn>
                <a:cxn ang="0">
                  <a:pos x="15" y="117"/>
                </a:cxn>
                <a:cxn ang="0">
                  <a:pos x="10" y="126"/>
                </a:cxn>
                <a:cxn ang="0">
                  <a:pos x="5" y="133"/>
                </a:cxn>
                <a:cxn ang="0">
                  <a:pos x="0" y="141"/>
                </a:cxn>
                <a:cxn ang="0">
                  <a:pos x="9" y="147"/>
                </a:cxn>
              </a:cxnLst>
              <a:rect l="0" t="0" r="r" b="b"/>
              <a:pathLst>
                <a:path w="54" h="147">
                  <a:moveTo>
                    <a:pt x="9" y="147"/>
                  </a:moveTo>
                  <a:lnTo>
                    <a:pt x="9" y="147"/>
                  </a:lnTo>
                  <a:lnTo>
                    <a:pt x="15" y="139"/>
                  </a:lnTo>
                  <a:lnTo>
                    <a:pt x="20" y="131"/>
                  </a:lnTo>
                  <a:lnTo>
                    <a:pt x="23" y="122"/>
                  </a:lnTo>
                  <a:lnTo>
                    <a:pt x="28" y="114"/>
                  </a:lnTo>
                  <a:lnTo>
                    <a:pt x="33" y="105"/>
                  </a:lnTo>
                  <a:lnTo>
                    <a:pt x="37" y="97"/>
                  </a:lnTo>
                  <a:lnTo>
                    <a:pt x="39" y="88"/>
                  </a:lnTo>
                  <a:lnTo>
                    <a:pt x="43" y="78"/>
                  </a:lnTo>
                  <a:lnTo>
                    <a:pt x="45" y="70"/>
                  </a:lnTo>
                  <a:lnTo>
                    <a:pt x="48" y="60"/>
                  </a:lnTo>
                  <a:lnTo>
                    <a:pt x="50" y="50"/>
                  </a:lnTo>
                  <a:lnTo>
                    <a:pt x="52" y="41"/>
                  </a:lnTo>
                  <a:lnTo>
                    <a:pt x="53" y="31"/>
                  </a:lnTo>
                  <a:lnTo>
                    <a:pt x="54" y="21"/>
                  </a:lnTo>
                  <a:lnTo>
                    <a:pt x="54" y="11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43" y="20"/>
                  </a:lnTo>
                  <a:lnTo>
                    <a:pt x="42" y="30"/>
                  </a:lnTo>
                  <a:lnTo>
                    <a:pt x="41" y="39"/>
                  </a:lnTo>
                  <a:lnTo>
                    <a:pt x="39" y="49"/>
                  </a:lnTo>
                  <a:lnTo>
                    <a:pt x="37" y="58"/>
                  </a:lnTo>
                  <a:lnTo>
                    <a:pt x="36" y="67"/>
                  </a:lnTo>
                  <a:lnTo>
                    <a:pt x="33" y="76"/>
                  </a:lnTo>
                  <a:lnTo>
                    <a:pt x="30" y="84"/>
                  </a:lnTo>
                  <a:lnTo>
                    <a:pt x="27" y="93"/>
                  </a:lnTo>
                  <a:lnTo>
                    <a:pt x="23" y="102"/>
                  </a:lnTo>
                  <a:lnTo>
                    <a:pt x="20" y="110"/>
                  </a:lnTo>
                  <a:lnTo>
                    <a:pt x="15" y="117"/>
                  </a:lnTo>
                  <a:lnTo>
                    <a:pt x="10" y="126"/>
                  </a:lnTo>
                  <a:lnTo>
                    <a:pt x="5" y="133"/>
                  </a:lnTo>
                  <a:lnTo>
                    <a:pt x="0" y="141"/>
                  </a:lnTo>
                  <a:lnTo>
                    <a:pt x="9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36"/>
            <p:cNvSpPr>
              <a:spLocks/>
            </p:cNvSpPr>
            <p:nvPr/>
          </p:nvSpPr>
          <p:spPr bwMode="auto">
            <a:xfrm>
              <a:off x="8718824" y="573088"/>
              <a:ext cx="93840" cy="79375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4" y="102"/>
                </a:cxn>
                <a:cxn ang="0">
                  <a:pos x="14" y="97"/>
                </a:cxn>
                <a:cxn ang="0">
                  <a:pos x="22" y="94"/>
                </a:cxn>
                <a:cxn ang="0">
                  <a:pos x="31" y="89"/>
                </a:cxn>
                <a:cxn ang="0">
                  <a:pos x="38" y="84"/>
                </a:cxn>
                <a:cxn ang="0">
                  <a:pos x="46" y="79"/>
                </a:cxn>
                <a:cxn ang="0">
                  <a:pos x="54" y="73"/>
                </a:cxn>
                <a:cxn ang="0">
                  <a:pos x="62" y="67"/>
                </a:cxn>
                <a:cxn ang="0">
                  <a:pos x="68" y="62"/>
                </a:cxn>
                <a:cxn ang="0">
                  <a:pos x="76" y="56"/>
                </a:cxn>
                <a:cxn ang="0">
                  <a:pos x="83" y="48"/>
                </a:cxn>
                <a:cxn ang="0">
                  <a:pos x="90" y="42"/>
                </a:cxn>
                <a:cxn ang="0">
                  <a:pos x="96" y="36"/>
                </a:cxn>
                <a:cxn ang="0">
                  <a:pos x="103" y="29"/>
                </a:cxn>
                <a:cxn ang="0">
                  <a:pos x="109" y="22"/>
                </a:cxn>
                <a:cxn ang="0">
                  <a:pos x="115" y="14"/>
                </a:cxn>
                <a:cxn ang="0">
                  <a:pos x="121" y="6"/>
                </a:cxn>
                <a:cxn ang="0">
                  <a:pos x="112" y="0"/>
                </a:cxn>
                <a:cxn ang="0">
                  <a:pos x="106" y="8"/>
                </a:cxn>
                <a:cxn ang="0">
                  <a:pos x="101" y="14"/>
                </a:cxn>
                <a:cxn ang="0">
                  <a:pos x="95" y="22"/>
                </a:cxn>
                <a:cxn ang="0">
                  <a:pos x="89" y="29"/>
                </a:cxn>
                <a:cxn ang="0">
                  <a:pos x="83" y="35"/>
                </a:cxn>
                <a:cxn ang="0">
                  <a:pos x="76" y="41"/>
                </a:cxn>
                <a:cxn ang="0">
                  <a:pos x="70" y="47"/>
                </a:cxn>
                <a:cxn ang="0">
                  <a:pos x="62" y="53"/>
                </a:cxn>
                <a:cxn ang="0">
                  <a:pos x="55" y="59"/>
                </a:cxn>
                <a:cxn ang="0">
                  <a:pos x="48" y="64"/>
                </a:cxn>
                <a:cxn ang="0">
                  <a:pos x="40" y="69"/>
                </a:cxn>
                <a:cxn ang="0">
                  <a:pos x="33" y="74"/>
                </a:cxn>
                <a:cxn ang="0">
                  <a:pos x="25" y="79"/>
                </a:cxn>
                <a:cxn ang="0">
                  <a:pos x="17" y="84"/>
                </a:cxn>
                <a:cxn ang="0">
                  <a:pos x="9" y="87"/>
                </a:cxn>
                <a:cxn ang="0">
                  <a:pos x="0" y="92"/>
                </a:cxn>
                <a:cxn ang="0">
                  <a:pos x="4" y="102"/>
                </a:cxn>
              </a:cxnLst>
              <a:rect l="0" t="0" r="r" b="b"/>
              <a:pathLst>
                <a:path w="121" h="102">
                  <a:moveTo>
                    <a:pt x="4" y="102"/>
                  </a:moveTo>
                  <a:lnTo>
                    <a:pt x="4" y="102"/>
                  </a:lnTo>
                  <a:lnTo>
                    <a:pt x="14" y="97"/>
                  </a:lnTo>
                  <a:lnTo>
                    <a:pt x="22" y="94"/>
                  </a:lnTo>
                  <a:lnTo>
                    <a:pt x="31" y="89"/>
                  </a:lnTo>
                  <a:lnTo>
                    <a:pt x="38" y="84"/>
                  </a:lnTo>
                  <a:lnTo>
                    <a:pt x="46" y="79"/>
                  </a:lnTo>
                  <a:lnTo>
                    <a:pt x="54" y="73"/>
                  </a:lnTo>
                  <a:lnTo>
                    <a:pt x="62" y="67"/>
                  </a:lnTo>
                  <a:lnTo>
                    <a:pt x="68" y="62"/>
                  </a:lnTo>
                  <a:lnTo>
                    <a:pt x="76" y="56"/>
                  </a:lnTo>
                  <a:lnTo>
                    <a:pt x="83" y="48"/>
                  </a:lnTo>
                  <a:lnTo>
                    <a:pt x="90" y="42"/>
                  </a:lnTo>
                  <a:lnTo>
                    <a:pt x="96" y="36"/>
                  </a:lnTo>
                  <a:lnTo>
                    <a:pt x="103" y="29"/>
                  </a:lnTo>
                  <a:lnTo>
                    <a:pt x="109" y="22"/>
                  </a:lnTo>
                  <a:lnTo>
                    <a:pt x="115" y="14"/>
                  </a:lnTo>
                  <a:lnTo>
                    <a:pt x="121" y="6"/>
                  </a:lnTo>
                  <a:lnTo>
                    <a:pt x="112" y="0"/>
                  </a:lnTo>
                  <a:lnTo>
                    <a:pt x="106" y="8"/>
                  </a:lnTo>
                  <a:lnTo>
                    <a:pt x="101" y="14"/>
                  </a:lnTo>
                  <a:lnTo>
                    <a:pt x="95" y="22"/>
                  </a:lnTo>
                  <a:lnTo>
                    <a:pt x="89" y="29"/>
                  </a:lnTo>
                  <a:lnTo>
                    <a:pt x="83" y="35"/>
                  </a:lnTo>
                  <a:lnTo>
                    <a:pt x="76" y="41"/>
                  </a:lnTo>
                  <a:lnTo>
                    <a:pt x="70" y="47"/>
                  </a:lnTo>
                  <a:lnTo>
                    <a:pt x="62" y="53"/>
                  </a:lnTo>
                  <a:lnTo>
                    <a:pt x="55" y="59"/>
                  </a:lnTo>
                  <a:lnTo>
                    <a:pt x="48" y="64"/>
                  </a:lnTo>
                  <a:lnTo>
                    <a:pt x="40" y="69"/>
                  </a:lnTo>
                  <a:lnTo>
                    <a:pt x="33" y="74"/>
                  </a:lnTo>
                  <a:lnTo>
                    <a:pt x="25" y="79"/>
                  </a:lnTo>
                  <a:lnTo>
                    <a:pt x="17" y="84"/>
                  </a:lnTo>
                  <a:lnTo>
                    <a:pt x="9" y="87"/>
                  </a:lnTo>
                  <a:lnTo>
                    <a:pt x="0" y="92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37"/>
            <p:cNvSpPr>
              <a:spLocks/>
            </p:cNvSpPr>
            <p:nvPr/>
          </p:nvSpPr>
          <p:spPr bwMode="auto">
            <a:xfrm>
              <a:off x="8605899" y="646113"/>
              <a:ext cx="117697" cy="3333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10" y="43"/>
                </a:cxn>
                <a:cxn ang="0">
                  <a:pos x="20" y="43"/>
                </a:cxn>
                <a:cxn ang="0">
                  <a:pos x="28" y="42"/>
                </a:cxn>
                <a:cxn ang="0">
                  <a:pos x="38" y="41"/>
                </a:cxn>
                <a:cxn ang="0">
                  <a:pos x="48" y="39"/>
                </a:cxn>
                <a:cxn ang="0">
                  <a:pos x="58" y="38"/>
                </a:cxn>
                <a:cxn ang="0">
                  <a:pos x="66" y="37"/>
                </a:cxn>
                <a:cxn ang="0">
                  <a:pos x="76" y="34"/>
                </a:cxn>
                <a:cxn ang="0">
                  <a:pos x="86" y="32"/>
                </a:cxn>
                <a:cxn ang="0">
                  <a:pos x="94" y="30"/>
                </a:cxn>
                <a:cxn ang="0">
                  <a:pos x="104" y="27"/>
                </a:cxn>
                <a:cxn ang="0">
                  <a:pos x="112" y="25"/>
                </a:cxn>
                <a:cxn ang="0">
                  <a:pos x="122" y="21"/>
                </a:cxn>
                <a:cxn ang="0">
                  <a:pos x="131" y="17"/>
                </a:cxn>
                <a:cxn ang="0">
                  <a:pos x="140" y="14"/>
                </a:cxn>
                <a:cxn ang="0">
                  <a:pos x="149" y="10"/>
                </a:cxn>
                <a:cxn ang="0">
                  <a:pos x="144" y="0"/>
                </a:cxn>
                <a:cxn ang="0">
                  <a:pos x="136" y="4"/>
                </a:cxn>
                <a:cxn ang="0">
                  <a:pos x="127" y="8"/>
                </a:cxn>
                <a:cxn ang="0">
                  <a:pos x="119" y="11"/>
                </a:cxn>
                <a:cxn ang="0">
                  <a:pos x="109" y="15"/>
                </a:cxn>
                <a:cxn ang="0">
                  <a:pos x="100" y="17"/>
                </a:cxn>
                <a:cxn ang="0">
                  <a:pos x="92" y="20"/>
                </a:cxn>
                <a:cxn ang="0">
                  <a:pos x="83" y="22"/>
                </a:cxn>
                <a:cxn ang="0">
                  <a:pos x="73" y="25"/>
                </a:cxn>
                <a:cxn ang="0">
                  <a:pos x="65" y="26"/>
                </a:cxn>
                <a:cxn ang="0">
                  <a:pos x="55" y="27"/>
                </a:cxn>
                <a:cxn ang="0">
                  <a:pos x="47" y="30"/>
                </a:cxn>
                <a:cxn ang="0">
                  <a:pos x="37" y="31"/>
                </a:cxn>
                <a:cxn ang="0">
                  <a:pos x="28" y="31"/>
                </a:cxn>
                <a:cxn ang="0">
                  <a:pos x="19" y="32"/>
                </a:cxn>
                <a:cxn ang="0">
                  <a:pos x="9" y="32"/>
                </a:cxn>
                <a:cxn ang="0">
                  <a:pos x="0" y="32"/>
                </a:cxn>
                <a:cxn ang="0">
                  <a:pos x="0" y="43"/>
                </a:cxn>
              </a:cxnLst>
              <a:rect l="0" t="0" r="r" b="b"/>
              <a:pathLst>
                <a:path w="149" h="43">
                  <a:moveTo>
                    <a:pt x="0" y="43"/>
                  </a:moveTo>
                  <a:lnTo>
                    <a:pt x="0" y="43"/>
                  </a:lnTo>
                  <a:lnTo>
                    <a:pt x="10" y="43"/>
                  </a:lnTo>
                  <a:lnTo>
                    <a:pt x="20" y="43"/>
                  </a:lnTo>
                  <a:lnTo>
                    <a:pt x="28" y="42"/>
                  </a:lnTo>
                  <a:lnTo>
                    <a:pt x="38" y="41"/>
                  </a:lnTo>
                  <a:lnTo>
                    <a:pt x="48" y="39"/>
                  </a:lnTo>
                  <a:lnTo>
                    <a:pt x="58" y="38"/>
                  </a:lnTo>
                  <a:lnTo>
                    <a:pt x="66" y="37"/>
                  </a:lnTo>
                  <a:lnTo>
                    <a:pt x="76" y="34"/>
                  </a:lnTo>
                  <a:lnTo>
                    <a:pt x="86" y="32"/>
                  </a:lnTo>
                  <a:lnTo>
                    <a:pt x="94" y="30"/>
                  </a:lnTo>
                  <a:lnTo>
                    <a:pt x="104" y="27"/>
                  </a:lnTo>
                  <a:lnTo>
                    <a:pt x="112" y="25"/>
                  </a:lnTo>
                  <a:lnTo>
                    <a:pt x="122" y="21"/>
                  </a:lnTo>
                  <a:lnTo>
                    <a:pt x="131" y="17"/>
                  </a:lnTo>
                  <a:lnTo>
                    <a:pt x="140" y="14"/>
                  </a:lnTo>
                  <a:lnTo>
                    <a:pt x="149" y="10"/>
                  </a:lnTo>
                  <a:lnTo>
                    <a:pt x="144" y="0"/>
                  </a:lnTo>
                  <a:lnTo>
                    <a:pt x="136" y="4"/>
                  </a:lnTo>
                  <a:lnTo>
                    <a:pt x="127" y="8"/>
                  </a:lnTo>
                  <a:lnTo>
                    <a:pt x="119" y="11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2" y="20"/>
                  </a:lnTo>
                  <a:lnTo>
                    <a:pt x="83" y="22"/>
                  </a:lnTo>
                  <a:lnTo>
                    <a:pt x="73" y="25"/>
                  </a:lnTo>
                  <a:lnTo>
                    <a:pt x="65" y="26"/>
                  </a:lnTo>
                  <a:lnTo>
                    <a:pt x="55" y="27"/>
                  </a:lnTo>
                  <a:lnTo>
                    <a:pt x="47" y="30"/>
                  </a:lnTo>
                  <a:lnTo>
                    <a:pt x="37" y="31"/>
                  </a:lnTo>
                  <a:lnTo>
                    <a:pt x="28" y="31"/>
                  </a:lnTo>
                  <a:lnTo>
                    <a:pt x="19" y="32"/>
                  </a:lnTo>
                  <a:lnTo>
                    <a:pt x="9" y="32"/>
                  </a:lnTo>
                  <a:lnTo>
                    <a:pt x="0" y="3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38"/>
            <p:cNvSpPr>
              <a:spLocks/>
            </p:cNvSpPr>
            <p:nvPr/>
          </p:nvSpPr>
          <p:spPr bwMode="auto">
            <a:xfrm>
              <a:off x="8486611" y="646113"/>
              <a:ext cx="119288" cy="333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9" y="14"/>
                </a:cxn>
                <a:cxn ang="0">
                  <a:pos x="18" y="17"/>
                </a:cxn>
                <a:cxn ang="0">
                  <a:pos x="27" y="21"/>
                </a:cxn>
                <a:cxn ang="0">
                  <a:pos x="36" y="25"/>
                </a:cxn>
                <a:cxn ang="0">
                  <a:pos x="46" y="27"/>
                </a:cxn>
                <a:cxn ang="0">
                  <a:pos x="54" y="30"/>
                </a:cxn>
                <a:cxn ang="0">
                  <a:pos x="64" y="32"/>
                </a:cxn>
                <a:cxn ang="0">
                  <a:pos x="72" y="34"/>
                </a:cxn>
                <a:cxn ang="0">
                  <a:pos x="82" y="37"/>
                </a:cxn>
                <a:cxn ang="0">
                  <a:pos x="92" y="38"/>
                </a:cxn>
                <a:cxn ang="0">
                  <a:pos x="102" y="39"/>
                </a:cxn>
                <a:cxn ang="0">
                  <a:pos x="111" y="41"/>
                </a:cxn>
                <a:cxn ang="0">
                  <a:pos x="120" y="42"/>
                </a:cxn>
                <a:cxn ang="0">
                  <a:pos x="130" y="43"/>
                </a:cxn>
                <a:cxn ang="0">
                  <a:pos x="139" y="43"/>
                </a:cxn>
                <a:cxn ang="0">
                  <a:pos x="149" y="43"/>
                </a:cxn>
                <a:cxn ang="0">
                  <a:pos x="149" y="32"/>
                </a:cxn>
                <a:cxn ang="0">
                  <a:pos x="139" y="32"/>
                </a:cxn>
                <a:cxn ang="0">
                  <a:pos x="131" y="32"/>
                </a:cxn>
                <a:cxn ang="0">
                  <a:pos x="121" y="31"/>
                </a:cxn>
                <a:cxn ang="0">
                  <a:pos x="111" y="30"/>
                </a:cxn>
                <a:cxn ang="0">
                  <a:pos x="103" y="30"/>
                </a:cxn>
                <a:cxn ang="0">
                  <a:pos x="93" y="28"/>
                </a:cxn>
                <a:cxn ang="0">
                  <a:pos x="85" y="26"/>
                </a:cxn>
                <a:cxn ang="0">
                  <a:pos x="76" y="25"/>
                </a:cxn>
                <a:cxn ang="0">
                  <a:pos x="66" y="22"/>
                </a:cxn>
                <a:cxn ang="0">
                  <a:pos x="58" y="20"/>
                </a:cxn>
                <a:cxn ang="0">
                  <a:pos x="49" y="17"/>
                </a:cxn>
                <a:cxn ang="0">
                  <a:pos x="39" y="15"/>
                </a:cxn>
                <a:cxn ang="0">
                  <a:pos x="31" y="11"/>
                </a:cxn>
                <a:cxn ang="0">
                  <a:pos x="22" y="8"/>
                </a:cxn>
                <a:cxn ang="0">
                  <a:pos x="13" y="4"/>
                </a:cxn>
                <a:cxn ang="0">
                  <a:pos x="4" y="0"/>
                </a:cxn>
                <a:cxn ang="0">
                  <a:pos x="0" y="10"/>
                </a:cxn>
              </a:cxnLst>
              <a:rect l="0" t="0" r="r" b="b"/>
              <a:pathLst>
                <a:path w="149" h="43">
                  <a:moveTo>
                    <a:pt x="0" y="10"/>
                  </a:moveTo>
                  <a:lnTo>
                    <a:pt x="0" y="10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7" y="21"/>
                  </a:lnTo>
                  <a:lnTo>
                    <a:pt x="36" y="25"/>
                  </a:lnTo>
                  <a:lnTo>
                    <a:pt x="46" y="27"/>
                  </a:lnTo>
                  <a:lnTo>
                    <a:pt x="54" y="30"/>
                  </a:lnTo>
                  <a:lnTo>
                    <a:pt x="64" y="32"/>
                  </a:lnTo>
                  <a:lnTo>
                    <a:pt x="72" y="34"/>
                  </a:lnTo>
                  <a:lnTo>
                    <a:pt x="82" y="37"/>
                  </a:lnTo>
                  <a:lnTo>
                    <a:pt x="92" y="38"/>
                  </a:lnTo>
                  <a:lnTo>
                    <a:pt x="102" y="39"/>
                  </a:lnTo>
                  <a:lnTo>
                    <a:pt x="111" y="41"/>
                  </a:lnTo>
                  <a:lnTo>
                    <a:pt x="120" y="42"/>
                  </a:lnTo>
                  <a:lnTo>
                    <a:pt x="130" y="43"/>
                  </a:lnTo>
                  <a:lnTo>
                    <a:pt x="139" y="43"/>
                  </a:lnTo>
                  <a:lnTo>
                    <a:pt x="149" y="43"/>
                  </a:lnTo>
                  <a:lnTo>
                    <a:pt x="149" y="32"/>
                  </a:lnTo>
                  <a:lnTo>
                    <a:pt x="139" y="32"/>
                  </a:lnTo>
                  <a:lnTo>
                    <a:pt x="131" y="32"/>
                  </a:lnTo>
                  <a:lnTo>
                    <a:pt x="121" y="31"/>
                  </a:lnTo>
                  <a:lnTo>
                    <a:pt x="111" y="30"/>
                  </a:lnTo>
                  <a:lnTo>
                    <a:pt x="103" y="30"/>
                  </a:lnTo>
                  <a:lnTo>
                    <a:pt x="93" y="28"/>
                  </a:lnTo>
                  <a:lnTo>
                    <a:pt x="85" y="26"/>
                  </a:lnTo>
                  <a:lnTo>
                    <a:pt x="76" y="25"/>
                  </a:lnTo>
                  <a:lnTo>
                    <a:pt x="66" y="22"/>
                  </a:lnTo>
                  <a:lnTo>
                    <a:pt x="58" y="20"/>
                  </a:lnTo>
                  <a:lnTo>
                    <a:pt x="49" y="17"/>
                  </a:lnTo>
                  <a:lnTo>
                    <a:pt x="39" y="15"/>
                  </a:lnTo>
                  <a:lnTo>
                    <a:pt x="31" y="11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239"/>
            <p:cNvSpPr>
              <a:spLocks/>
            </p:cNvSpPr>
            <p:nvPr/>
          </p:nvSpPr>
          <p:spPr bwMode="auto">
            <a:xfrm>
              <a:off x="8397544" y="573088"/>
              <a:ext cx="95430" cy="79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6" y="14"/>
                </a:cxn>
                <a:cxn ang="0">
                  <a:pos x="11" y="22"/>
                </a:cxn>
                <a:cxn ang="0">
                  <a:pos x="17" y="29"/>
                </a:cxn>
                <a:cxn ang="0">
                  <a:pos x="24" y="36"/>
                </a:cxn>
                <a:cxn ang="0">
                  <a:pos x="30" y="42"/>
                </a:cxn>
                <a:cxn ang="0">
                  <a:pos x="36" y="50"/>
                </a:cxn>
                <a:cxn ang="0">
                  <a:pos x="44" y="56"/>
                </a:cxn>
                <a:cxn ang="0">
                  <a:pos x="51" y="62"/>
                </a:cxn>
                <a:cxn ang="0">
                  <a:pos x="58" y="68"/>
                </a:cxn>
                <a:cxn ang="0">
                  <a:pos x="65" y="73"/>
                </a:cxn>
                <a:cxn ang="0">
                  <a:pos x="74" y="79"/>
                </a:cxn>
                <a:cxn ang="0">
                  <a:pos x="81" y="84"/>
                </a:cxn>
                <a:cxn ang="0">
                  <a:pos x="90" y="89"/>
                </a:cxn>
                <a:cxn ang="0">
                  <a:pos x="98" y="94"/>
                </a:cxn>
                <a:cxn ang="0">
                  <a:pos x="107" y="98"/>
                </a:cxn>
                <a:cxn ang="0">
                  <a:pos x="115" y="102"/>
                </a:cxn>
                <a:cxn ang="0">
                  <a:pos x="120" y="94"/>
                </a:cxn>
                <a:cxn ang="0">
                  <a:pos x="112" y="89"/>
                </a:cxn>
                <a:cxn ang="0">
                  <a:pos x="103" y="84"/>
                </a:cxn>
                <a:cxn ang="0">
                  <a:pos x="95" y="80"/>
                </a:cxn>
                <a:cxn ang="0">
                  <a:pos x="87" y="75"/>
                </a:cxn>
                <a:cxn ang="0">
                  <a:pos x="79" y="70"/>
                </a:cxn>
                <a:cxn ang="0">
                  <a:pos x="72" y="64"/>
                </a:cxn>
                <a:cxn ang="0">
                  <a:pos x="64" y="59"/>
                </a:cxn>
                <a:cxn ang="0">
                  <a:pos x="57" y="53"/>
                </a:cxn>
                <a:cxn ang="0">
                  <a:pos x="51" y="47"/>
                </a:cxn>
                <a:cxn ang="0">
                  <a:pos x="44" y="41"/>
                </a:cxn>
                <a:cxn ang="0">
                  <a:pos x="37" y="35"/>
                </a:cxn>
                <a:cxn ang="0">
                  <a:pos x="31" y="29"/>
                </a:cxn>
                <a:cxn ang="0">
                  <a:pos x="25" y="22"/>
                </a:cxn>
                <a:cxn ang="0">
                  <a:pos x="19" y="15"/>
                </a:cxn>
                <a:cxn ang="0">
                  <a:pos x="13" y="8"/>
                </a:cxn>
                <a:cxn ang="0">
                  <a:pos x="8" y="0"/>
                </a:cxn>
                <a:cxn ang="0">
                  <a:pos x="0" y="7"/>
                </a:cxn>
              </a:cxnLst>
              <a:rect l="0" t="0" r="r" b="b"/>
              <a:pathLst>
                <a:path w="120" h="102">
                  <a:moveTo>
                    <a:pt x="0" y="7"/>
                  </a:moveTo>
                  <a:lnTo>
                    <a:pt x="0" y="7"/>
                  </a:lnTo>
                  <a:lnTo>
                    <a:pt x="6" y="14"/>
                  </a:lnTo>
                  <a:lnTo>
                    <a:pt x="11" y="22"/>
                  </a:lnTo>
                  <a:lnTo>
                    <a:pt x="17" y="29"/>
                  </a:lnTo>
                  <a:lnTo>
                    <a:pt x="24" y="36"/>
                  </a:lnTo>
                  <a:lnTo>
                    <a:pt x="30" y="42"/>
                  </a:lnTo>
                  <a:lnTo>
                    <a:pt x="36" y="50"/>
                  </a:lnTo>
                  <a:lnTo>
                    <a:pt x="44" y="56"/>
                  </a:lnTo>
                  <a:lnTo>
                    <a:pt x="51" y="62"/>
                  </a:lnTo>
                  <a:lnTo>
                    <a:pt x="58" y="68"/>
                  </a:lnTo>
                  <a:lnTo>
                    <a:pt x="65" y="73"/>
                  </a:lnTo>
                  <a:lnTo>
                    <a:pt x="74" y="79"/>
                  </a:lnTo>
                  <a:lnTo>
                    <a:pt x="81" y="84"/>
                  </a:lnTo>
                  <a:lnTo>
                    <a:pt x="90" y="89"/>
                  </a:lnTo>
                  <a:lnTo>
                    <a:pt x="98" y="94"/>
                  </a:lnTo>
                  <a:lnTo>
                    <a:pt x="107" y="98"/>
                  </a:lnTo>
                  <a:lnTo>
                    <a:pt x="115" y="102"/>
                  </a:lnTo>
                  <a:lnTo>
                    <a:pt x="120" y="94"/>
                  </a:lnTo>
                  <a:lnTo>
                    <a:pt x="112" y="89"/>
                  </a:lnTo>
                  <a:lnTo>
                    <a:pt x="103" y="84"/>
                  </a:lnTo>
                  <a:lnTo>
                    <a:pt x="95" y="80"/>
                  </a:lnTo>
                  <a:lnTo>
                    <a:pt x="87" y="75"/>
                  </a:lnTo>
                  <a:lnTo>
                    <a:pt x="79" y="70"/>
                  </a:lnTo>
                  <a:lnTo>
                    <a:pt x="72" y="64"/>
                  </a:lnTo>
                  <a:lnTo>
                    <a:pt x="64" y="59"/>
                  </a:lnTo>
                  <a:lnTo>
                    <a:pt x="57" y="53"/>
                  </a:lnTo>
                  <a:lnTo>
                    <a:pt x="51" y="47"/>
                  </a:lnTo>
                  <a:lnTo>
                    <a:pt x="44" y="41"/>
                  </a:lnTo>
                  <a:lnTo>
                    <a:pt x="37" y="35"/>
                  </a:lnTo>
                  <a:lnTo>
                    <a:pt x="31" y="29"/>
                  </a:lnTo>
                  <a:lnTo>
                    <a:pt x="25" y="22"/>
                  </a:lnTo>
                  <a:lnTo>
                    <a:pt x="19" y="15"/>
                  </a:lnTo>
                  <a:lnTo>
                    <a:pt x="13" y="8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240"/>
            <p:cNvSpPr>
              <a:spLocks/>
            </p:cNvSpPr>
            <p:nvPr/>
          </p:nvSpPr>
          <p:spPr bwMode="auto">
            <a:xfrm>
              <a:off x="8360963" y="460375"/>
              <a:ext cx="41353" cy="117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1"/>
                </a:cxn>
                <a:cxn ang="0">
                  <a:pos x="2" y="21"/>
                </a:cxn>
                <a:cxn ang="0">
                  <a:pos x="3" y="31"/>
                </a:cxn>
                <a:cxn ang="0">
                  <a:pos x="3" y="41"/>
                </a:cxn>
                <a:cxn ang="0">
                  <a:pos x="5" y="50"/>
                </a:cxn>
                <a:cxn ang="0">
                  <a:pos x="7" y="60"/>
                </a:cxn>
                <a:cxn ang="0">
                  <a:pos x="9" y="70"/>
                </a:cxn>
                <a:cxn ang="0">
                  <a:pos x="11" y="80"/>
                </a:cxn>
                <a:cxn ang="0">
                  <a:pos x="15" y="88"/>
                </a:cxn>
                <a:cxn ang="0">
                  <a:pos x="19" y="98"/>
                </a:cxn>
                <a:cxn ang="0">
                  <a:pos x="21" y="106"/>
                </a:cxn>
                <a:cxn ang="0">
                  <a:pos x="26" y="115"/>
                </a:cxn>
                <a:cxn ang="0">
                  <a:pos x="30" y="124"/>
                </a:cxn>
                <a:cxn ang="0">
                  <a:pos x="35" y="132"/>
                </a:cxn>
                <a:cxn ang="0">
                  <a:pos x="40" y="139"/>
                </a:cxn>
                <a:cxn ang="0">
                  <a:pos x="44" y="148"/>
                </a:cxn>
                <a:cxn ang="0">
                  <a:pos x="53" y="142"/>
                </a:cxn>
                <a:cxn ang="0">
                  <a:pos x="48" y="135"/>
                </a:cxn>
                <a:cxn ang="0">
                  <a:pos x="43" y="126"/>
                </a:cxn>
                <a:cxn ang="0">
                  <a:pos x="40" y="119"/>
                </a:cxn>
                <a:cxn ang="0">
                  <a:pos x="35" y="110"/>
                </a:cxn>
                <a:cxn ang="0">
                  <a:pos x="31" y="102"/>
                </a:cxn>
                <a:cxn ang="0">
                  <a:pos x="27" y="93"/>
                </a:cxn>
                <a:cxn ang="0">
                  <a:pos x="25" y="84"/>
                </a:cxn>
                <a:cxn ang="0">
                  <a:pos x="22" y="76"/>
                </a:cxn>
                <a:cxn ang="0">
                  <a:pos x="20" y="67"/>
                </a:cxn>
                <a:cxn ang="0">
                  <a:pos x="18" y="58"/>
                </a:cxn>
                <a:cxn ang="0">
                  <a:pos x="15" y="49"/>
                </a:cxn>
                <a:cxn ang="0">
                  <a:pos x="14" y="39"/>
                </a:cxn>
                <a:cxn ang="0">
                  <a:pos x="13" y="30"/>
                </a:cxn>
                <a:cxn ang="0">
                  <a:pos x="11" y="21"/>
                </a:cxn>
                <a:cxn ang="0">
                  <a:pos x="11" y="10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53" h="148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2" y="21"/>
                  </a:lnTo>
                  <a:lnTo>
                    <a:pt x="3" y="31"/>
                  </a:lnTo>
                  <a:lnTo>
                    <a:pt x="3" y="41"/>
                  </a:lnTo>
                  <a:lnTo>
                    <a:pt x="5" y="50"/>
                  </a:lnTo>
                  <a:lnTo>
                    <a:pt x="7" y="60"/>
                  </a:lnTo>
                  <a:lnTo>
                    <a:pt x="9" y="70"/>
                  </a:lnTo>
                  <a:lnTo>
                    <a:pt x="11" y="80"/>
                  </a:lnTo>
                  <a:lnTo>
                    <a:pt x="15" y="88"/>
                  </a:lnTo>
                  <a:lnTo>
                    <a:pt x="19" y="98"/>
                  </a:lnTo>
                  <a:lnTo>
                    <a:pt x="21" y="106"/>
                  </a:lnTo>
                  <a:lnTo>
                    <a:pt x="26" y="115"/>
                  </a:lnTo>
                  <a:lnTo>
                    <a:pt x="30" y="124"/>
                  </a:lnTo>
                  <a:lnTo>
                    <a:pt x="35" y="132"/>
                  </a:lnTo>
                  <a:lnTo>
                    <a:pt x="40" y="139"/>
                  </a:lnTo>
                  <a:lnTo>
                    <a:pt x="44" y="148"/>
                  </a:lnTo>
                  <a:lnTo>
                    <a:pt x="53" y="142"/>
                  </a:lnTo>
                  <a:lnTo>
                    <a:pt x="48" y="135"/>
                  </a:lnTo>
                  <a:lnTo>
                    <a:pt x="43" y="126"/>
                  </a:lnTo>
                  <a:lnTo>
                    <a:pt x="40" y="119"/>
                  </a:lnTo>
                  <a:lnTo>
                    <a:pt x="35" y="110"/>
                  </a:lnTo>
                  <a:lnTo>
                    <a:pt x="31" y="102"/>
                  </a:lnTo>
                  <a:lnTo>
                    <a:pt x="27" y="93"/>
                  </a:lnTo>
                  <a:lnTo>
                    <a:pt x="25" y="84"/>
                  </a:lnTo>
                  <a:lnTo>
                    <a:pt x="22" y="76"/>
                  </a:lnTo>
                  <a:lnTo>
                    <a:pt x="20" y="67"/>
                  </a:lnTo>
                  <a:lnTo>
                    <a:pt x="18" y="58"/>
                  </a:lnTo>
                  <a:lnTo>
                    <a:pt x="15" y="49"/>
                  </a:lnTo>
                  <a:lnTo>
                    <a:pt x="14" y="39"/>
                  </a:lnTo>
                  <a:lnTo>
                    <a:pt x="13" y="30"/>
                  </a:lnTo>
                  <a:lnTo>
                    <a:pt x="11" y="21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241"/>
            <p:cNvSpPr>
              <a:spLocks/>
            </p:cNvSpPr>
            <p:nvPr/>
          </p:nvSpPr>
          <p:spPr bwMode="auto">
            <a:xfrm>
              <a:off x="8360963" y="101600"/>
              <a:ext cx="9543" cy="3587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"/>
                </a:cxn>
                <a:cxn ang="0">
                  <a:pos x="0" y="453"/>
                </a:cxn>
                <a:cxn ang="0">
                  <a:pos x="11" y="453"/>
                </a:cxn>
                <a:cxn ang="0">
                  <a:pos x="11" y="4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453">
                  <a:moveTo>
                    <a:pt x="7" y="0"/>
                  </a:moveTo>
                  <a:lnTo>
                    <a:pt x="0" y="4"/>
                  </a:lnTo>
                  <a:lnTo>
                    <a:pt x="0" y="453"/>
                  </a:lnTo>
                  <a:lnTo>
                    <a:pt x="11" y="453"/>
                  </a:lnTo>
                  <a:lnTo>
                    <a:pt x="11" y="4"/>
                  </a:lnTo>
                  <a:lnTo>
                    <a:pt x="7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242"/>
            <p:cNvSpPr>
              <a:spLocks/>
            </p:cNvSpPr>
            <p:nvPr/>
          </p:nvSpPr>
          <p:spPr bwMode="auto">
            <a:xfrm>
              <a:off x="8375277" y="123825"/>
              <a:ext cx="464424" cy="550863"/>
            </a:xfrm>
            <a:custGeom>
              <a:avLst/>
              <a:gdLst/>
              <a:ahLst/>
              <a:cxnLst>
                <a:cxn ang="0">
                  <a:pos x="231" y="690"/>
                </a:cxn>
                <a:cxn ang="0">
                  <a:pos x="61" y="507"/>
                </a:cxn>
                <a:cxn ang="0">
                  <a:pos x="67" y="387"/>
                </a:cxn>
                <a:cxn ang="0">
                  <a:pos x="10" y="327"/>
                </a:cxn>
                <a:cxn ang="0">
                  <a:pos x="52" y="297"/>
                </a:cxn>
                <a:cxn ang="0">
                  <a:pos x="19" y="255"/>
                </a:cxn>
                <a:cxn ang="0">
                  <a:pos x="41" y="219"/>
                </a:cxn>
                <a:cxn ang="0">
                  <a:pos x="39" y="161"/>
                </a:cxn>
                <a:cxn ang="0">
                  <a:pos x="25" y="147"/>
                </a:cxn>
                <a:cxn ang="0">
                  <a:pos x="80" y="141"/>
                </a:cxn>
                <a:cxn ang="0">
                  <a:pos x="51" y="44"/>
                </a:cxn>
                <a:cxn ang="0">
                  <a:pos x="84" y="68"/>
                </a:cxn>
                <a:cxn ang="0">
                  <a:pos x="112" y="62"/>
                </a:cxn>
                <a:cxn ang="0">
                  <a:pos x="173" y="47"/>
                </a:cxn>
                <a:cxn ang="0">
                  <a:pos x="127" y="125"/>
                </a:cxn>
                <a:cxn ang="0">
                  <a:pos x="184" y="162"/>
                </a:cxn>
                <a:cxn ang="0">
                  <a:pos x="127" y="227"/>
                </a:cxn>
                <a:cxn ang="0">
                  <a:pos x="166" y="267"/>
                </a:cxn>
                <a:cxn ang="0">
                  <a:pos x="117" y="347"/>
                </a:cxn>
                <a:cxn ang="0">
                  <a:pos x="178" y="307"/>
                </a:cxn>
                <a:cxn ang="0">
                  <a:pos x="118" y="437"/>
                </a:cxn>
                <a:cxn ang="0">
                  <a:pos x="210" y="550"/>
                </a:cxn>
                <a:cxn ang="0">
                  <a:pos x="277" y="400"/>
                </a:cxn>
                <a:cxn ang="0">
                  <a:pos x="207" y="322"/>
                </a:cxn>
                <a:cxn ang="0">
                  <a:pos x="222" y="223"/>
                </a:cxn>
                <a:cxn ang="0">
                  <a:pos x="221" y="208"/>
                </a:cxn>
                <a:cxn ang="0">
                  <a:pos x="230" y="157"/>
                </a:cxn>
                <a:cxn ang="0">
                  <a:pos x="211" y="141"/>
                </a:cxn>
                <a:cxn ang="0">
                  <a:pos x="279" y="150"/>
                </a:cxn>
                <a:cxn ang="0">
                  <a:pos x="222" y="99"/>
                </a:cxn>
                <a:cxn ang="0">
                  <a:pos x="228" y="43"/>
                </a:cxn>
                <a:cxn ang="0">
                  <a:pos x="269" y="51"/>
                </a:cxn>
                <a:cxn ang="0">
                  <a:pos x="319" y="18"/>
                </a:cxn>
                <a:cxn ang="0">
                  <a:pos x="360" y="38"/>
                </a:cxn>
                <a:cxn ang="0">
                  <a:pos x="317" y="125"/>
                </a:cxn>
                <a:cxn ang="0">
                  <a:pos x="388" y="106"/>
                </a:cxn>
                <a:cxn ang="0">
                  <a:pos x="327" y="185"/>
                </a:cxn>
                <a:cxn ang="0">
                  <a:pos x="364" y="215"/>
                </a:cxn>
                <a:cxn ang="0">
                  <a:pos x="368" y="221"/>
                </a:cxn>
                <a:cxn ang="0">
                  <a:pos x="316" y="304"/>
                </a:cxn>
                <a:cxn ang="0">
                  <a:pos x="369" y="329"/>
                </a:cxn>
                <a:cxn ang="0">
                  <a:pos x="319" y="395"/>
                </a:cxn>
                <a:cxn ang="0">
                  <a:pos x="371" y="528"/>
                </a:cxn>
                <a:cxn ang="0">
                  <a:pos x="466" y="439"/>
                </a:cxn>
                <a:cxn ang="0">
                  <a:pos x="468" y="372"/>
                </a:cxn>
                <a:cxn ang="0">
                  <a:pos x="425" y="276"/>
                </a:cxn>
                <a:cxn ang="0">
                  <a:pos x="466" y="278"/>
                </a:cxn>
                <a:cxn ang="0">
                  <a:pos x="460" y="244"/>
                </a:cxn>
                <a:cxn ang="0">
                  <a:pos x="407" y="194"/>
                </a:cxn>
                <a:cxn ang="0">
                  <a:pos x="479" y="179"/>
                </a:cxn>
                <a:cxn ang="0">
                  <a:pos x="410" y="100"/>
                </a:cxn>
                <a:cxn ang="0">
                  <a:pos x="474" y="117"/>
                </a:cxn>
                <a:cxn ang="0">
                  <a:pos x="418" y="40"/>
                </a:cxn>
                <a:cxn ang="0">
                  <a:pos x="484" y="64"/>
                </a:cxn>
                <a:cxn ang="0">
                  <a:pos x="540" y="39"/>
                </a:cxn>
                <a:cxn ang="0">
                  <a:pos x="563" y="85"/>
                </a:cxn>
                <a:cxn ang="0">
                  <a:pos x="542" y="105"/>
                </a:cxn>
                <a:cxn ang="0">
                  <a:pos x="523" y="184"/>
                </a:cxn>
                <a:cxn ang="0">
                  <a:pos x="572" y="202"/>
                </a:cxn>
                <a:cxn ang="0">
                  <a:pos x="572" y="219"/>
                </a:cxn>
                <a:cxn ang="0">
                  <a:pos x="524" y="311"/>
                </a:cxn>
                <a:cxn ang="0">
                  <a:pos x="533" y="363"/>
                </a:cxn>
                <a:cxn ang="0">
                  <a:pos x="523" y="450"/>
                </a:cxn>
              </a:cxnLst>
              <a:rect l="0" t="0" r="r" b="b"/>
              <a:pathLst>
                <a:path w="588" h="695">
                  <a:moveTo>
                    <a:pt x="568" y="540"/>
                  </a:moveTo>
                  <a:lnTo>
                    <a:pt x="566" y="546"/>
                  </a:lnTo>
                  <a:lnTo>
                    <a:pt x="562" y="552"/>
                  </a:lnTo>
                  <a:lnTo>
                    <a:pt x="558" y="559"/>
                  </a:lnTo>
                  <a:lnTo>
                    <a:pt x="555" y="565"/>
                  </a:lnTo>
                  <a:lnTo>
                    <a:pt x="551" y="569"/>
                  </a:lnTo>
                  <a:lnTo>
                    <a:pt x="546" y="576"/>
                  </a:lnTo>
                  <a:lnTo>
                    <a:pt x="542" y="582"/>
                  </a:lnTo>
                  <a:lnTo>
                    <a:pt x="538" y="587"/>
                  </a:lnTo>
                  <a:lnTo>
                    <a:pt x="533" y="591"/>
                  </a:lnTo>
                  <a:lnTo>
                    <a:pt x="528" y="598"/>
                  </a:lnTo>
                  <a:lnTo>
                    <a:pt x="523" y="602"/>
                  </a:lnTo>
                  <a:lnTo>
                    <a:pt x="518" y="607"/>
                  </a:lnTo>
                  <a:lnTo>
                    <a:pt x="513" y="612"/>
                  </a:lnTo>
                  <a:lnTo>
                    <a:pt x="507" y="617"/>
                  </a:lnTo>
                  <a:lnTo>
                    <a:pt x="502" y="621"/>
                  </a:lnTo>
                  <a:lnTo>
                    <a:pt x="496" y="626"/>
                  </a:lnTo>
                  <a:lnTo>
                    <a:pt x="491" y="629"/>
                  </a:lnTo>
                  <a:lnTo>
                    <a:pt x="486" y="634"/>
                  </a:lnTo>
                  <a:lnTo>
                    <a:pt x="480" y="638"/>
                  </a:lnTo>
                  <a:lnTo>
                    <a:pt x="474" y="643"/>
                  </a:lnTo>
                  <a:lnTo>
                    <a:pt x="467" y="646"/>
                  </a:lnTo>
                  <a:lnTo>
                    <a:pt x="460" y="651"/>
                  </a:lnTo>
                  <a:lnTo>
                    <a:pt x="452" y="655"/>
                  </a:lnTo>
                  <a:lnTo>
                    <a:pt x="444" y="660"/>
                  </a:lnTo>
                  <a:lnTo>
                    <a:pt x="435" y="663"/>
                  </a:lnTo>
                  <a:lnTo>
                    <a:pt x="427" y="667"/>
                  </a:lnTo>
                  <a:lnTo>
                    <a:pt x="417" y="671"/>
                  </a:lnTo>
                  <a:lnTo>
                    <a:pt x="408" y="674"/>
                  </a:lnTo>
                  <a:lnTo>
                    <a:pt x="399" y="678"/>
                  </a:lnTo>
                  <a:lnTo>
                    <a:pt x="389" y="680"/>
                  </a:lnTo>
                  <a:lnTo>
                    <a:pt x="380" y="683"/>
                  </a:lnTo>
                  <a:lnTo>
                    <a:pt x="371" y="685"/>
                  </a:lnTo>
                  <a:lnTo>
                    <a:pt x="366" y="687"/>
                  </a:lnTo>
                  <a:lnTo>
                    <a:pt x="357" y="688"/>
                  </a:lnTo>
                  <a:lnTo>
                    <a:pt x="345" y="690"/>
                  </a:lnTo>
                  <a:lnTo>
                    <a:pt x="331" y="691"/>
                  </a:lnTo>
                  <a:lnTo>
                    <a:pt x="316" y="694"/>
                  </a:lnTo>
                  <a:lnTo>
                    <a:pt x="302" y="695"/>
                  </a:lnTo>
                  <a:lnTo>
                    <a:pt x="296" y="695"/>
                  </a:lnTo>
                  <a:lnTo>
                    <a:pt x="290" y="695"/>
                  </a:lnTo>
                  <a:lnTo>
                    <a:pt x="285" y="695"/>
                  </a:lnTo>
                  <a:lnTo>
                    <a:pt x="280" y="694"/>
                  </a:lnTo>
                  <a:lnTo>
                    <a:pt x="273" y="694"/>
                  </a:lnTo>
                  <a:lnTo>
                    <a:pt x="264" y="694"/>
                  </a:lnTo>
                  <a:lnTo>
                    <a:pt x="256" y="693"/>
                  </a:lnTo>
                  <a:lnTo>
                    <a:pt x="249" y="691"/>
                  </a:lnTo>
                  <a:lnTo>
                    <a:pt x="240" y="691"/>
                  </a:lnTo>
                  <a:lnTo>
                    <a:pt x="231" y="690"/>
                  </a:lnTo>
                  <a:lnTo>
                    <a:pt x="223" y="688"/>
                  </a:lnTo>
                  <a:lnTo>
                    <a:pt x="214" y="687"/>
                  </a:lnTo>
                  <a:lnTo>
                    <a:pt x="207" y="684"/>
                  </a:lnTo>
                  <a:lnTo>
                    <a:pt x="199" y="683"/>
                  </a:lnTo>
                  <a:lnTo>
                    <a:pt x="190" y="679"/>
                  </a:lnTo>
                  <a:lnTo>
                    <a:pt x="181" y="677"/>
                  </a:lnTo>
                  <a:lnTo>
                    <a:pt x="174" y="674"/>
                  </a:lnTo>
                  <a:lnTo>
                    <a:pt x="166" y="671"/>
                  </a:lnTo>
                  <a:lnTo>
                    <a:pt x="157" y="668"/>
                  </a:lnTo>
                  <a:lnTo>
                    <a:pt x="150" y="665"/>
                  </a:lnTo>
                  <a:lnTo>
                    <a:pt x="142" y="661"/>
                  </a:lnTo>
                  <a:lnTo>
                    <a:pt x="134" y="657"/>
                  </a:lnTo>
                  <a:lnTo>
                    <a:pt x="127" y="654"/>
                  </a:lnTo>
                  <a:lnTo>
                    <a:pt x="119" y="649"/>
                  </a:lnTo>
                  <a:lnTo>
                    <a:pt x="112" y="645"/>
                  </a:lnTo>
                  <a:lnTo>
                    <a:pt x="106" y="640"/>
                  </a:lnTo>
                  <a:lnTo>
                    <a:pt x="99" y="635"/>
                  </a:lnTo>
                  <a:lnTo>
                    <a:pt x="91" y="630"/>
                  </a:lnTo>
                  <a:lnTo>
                    <a:pt x="85" y="626"/>
                  </a:lnTo>
                  <a:lnTo>
                    <a:pt x="79" y="621"/>
                  </a:lnTo>
                  <a:lnTo>
                    <a:pt x="73" y="616"/>
                  </a:lnTo>
                  <a:lnTo>
                    <a:pt x="68" y="611"/>
                  </a:lnTo>
                  <a:lnTo>
                    <a:pt x="62" y="605"/>
                  </a:lnTo>
                  <a:lnTo>
                    <a:pt x="57" y="600"/>
                  </a:lnTo>
                  <a:lnTo>
                    <a:pt x="52" y="594"/>
                  </a:lnTo>
                  <a:lnTo>
                    <a:pt x="47" y="588"/>
                  </a:lnTo>
                  <a:lnTo>
                    <a:pt x="44" y="583"/>
                  </a:lnTo>
                  <a:lnTo>
                    <a:pt x="39" y="579"/>
                  </a:lnTo>
                  <a:lnTo>
                    <a:pt x="36" y="574"/>
                  </a:lnTo>
                  <a:lnTo>
                    <a:pt x="31" y="569"/>
                  </a:lnTo>
                  <a:lnTo>
                    <a:pt x="29" y="565"/>
                  </a:lnTo>
                  <a:lnTo>
                    <a:pt x="25" y="560"/>
                  </a:lnTo>
                  <a:lnTo>
                    <a:pt x="23" y="555"/>
                  </a:lnTo>
                  <a:lnTo>
                    <a:pt x="19" y="550"/>
                  </a:lnTo>
                  <a:lnTo>
                    <a:pt x="21" y="549"/>
                  </a:lnTo>
                  <a:lnTo>
                    <a:pt x="22" y="548"/>
                  </a:lnTo>
                  <a:lnTo>
                    <a:pt x="24" y="545"/>
                  </a:lnTo>
                  <a:lnTo>
                    <a:pt x="28" y="543"/>
                  </a:lnTo>
                  <a:lnTo>
                    <a:pt x="31" y="540"/>
                  </a:lnTo>
                  <a:lnTo>
                    <a:pt x="34" y="538"/>
                  </a:lnTo>
                  <a:lnTo>
                    <a:pt x="38" y="535"/>
                  </a:lnTo>
                  <a:lnTo>
                    <a:pt x="39" y="534"/>
                  </a:lnTo>
                  <a:lnTo>
                    <a:pt x="44" y="530"/>
                  </a:lnTo>
                  <a:lnTo>
                    <a:pt x="47" y="527"/>
                  </a:lnTo>
                  <a:lnTo>
                    <a:pt x="51" y="523"/>
                  </a:lnTo>
                  <a:lnTo>
                    <a:pt x="53" y="519"/>
                  </a:lnTo>
                  <a:lnTo>
                    <a:pt x="56" y="516"/>
                  </a:lnTo>
                  <a:lnTo>
                    <a:pt x="60" y="512"/>
                  </a:lnTo>
                  <a:lnTo>
                    <a:pt x="61" y="507"/>
                  </a:lnTo>
                  <a:lnTo>
                    <a:pt x="63" y="502"/>
                  </a:lnTo>
                  <a:lnTo>
                    <a:pt x="66" y="498"/>
                  </a:lnTo>
                  <a:lnTo>
                    <a:pt x="67" y="493"/>
                  </a:lnTo>
                  <a:lnTo>
                    <a:pt x="68" y="488"/>
                  </a:lnTo>
                  <a:lnTo>
                    <a:pt x="69" y="483"/>
                  </a:lnTo>
                  <a:lnTo>
                    <a:pt x="72" y="472"/>
                  </a:lnTo>
                  <a:lnTo>
                    <a:pt x="74" y="462"/>
                  </a:lnTo>
                  <a:lnTo>
                    <a:pt x="74" y="461"/>
                  </a:lnTo>
                  <a:lnTo>
                    <a:pt x="74" y="460"/>
                  </a:lnTo>
                  <a:lnTo>
                    <a:pt x="74" y="458"/>
                  </a:lnTo>
                  <a:lnTo>
                    <a:pt x="74" y="457"/>
                  </a:lnTo>
                  <a:lnTo>
                    <a:pt x="74" y="457"/>
                  </a:lnTo>
                  <a:lnTo>
                    <a:pt x="74" y="456"/>
                  </a:lnTo>
                  <a:lnTo>
                    <a:pt x="74" y="455"/>
                  </a:lnTo>
                  <a:lnTo>
                    <a:pt x="73" y="454"/>
                  </a:lnTo>
                  <a:lnTo>
                    <a:pt x="58" y="440"/>
                  </a:lnTo>
                  <a:lnTo>
                    <a:pt x="60" y="438"/>
                  </a:lnTo>
                  <a:lnTo>
                    <a:pt x="60" y="435"/>
                  </a:lnTo>
                  <a:lnTo>
                    <a:pt x="61" y="433"/>
                  </a:lnTo>
                  <a:lnTo>
                    <a:pt x="61" y="432"/>
                  </a:lnTo>
                  <a:lnTo>
                    <a:pt x="61" y="429"/>
                  </a:lnTo>
                  <a:lnTo>
                    <a:pt x="62" y="427"/>
                  </a:lnTo>
                  <a:lnTo>
                    <a:pt x="62" y="426"/>
                  </a:lnTo>
                  <a:lnTo>
                    <a:pt x="63" y="423"/>
                  </a:lnTo>
                  <a:lnTo>
                    <a:pt x="66" y="424"/>
                  </a:lnTo>
                  <a:lnTo>
                    <a:pt x="67" y="424"/>
                  </a:lnTo>
                  <a:lnTo>
                    <a:pt x="69" y="424"/>
                  </a:lnTo>
                  <a:lnTo>
                    <a:pt x="71" y="424"/>
                  </a:lnTo>
                  <a:lnTo>
                    <a:pt x="72" y="424"/>
                  </a:lnTo>
                  <a:lnTo>
                    <a:pt x="73" y="424"/>
                  </a:lnTo>
                  <a:lnTo>
                    <a:pt x="75" y="424"/>
                  </a:lnTo>
                  <a:lnTo>
                    <a:pt x="77" y="424"/>
                  </a:lnTo>
                  <a:lnTo>
                    <a:pt x="77" y="423"/>
                  </a:lnTo>
                  <a:lnTo>
                    <a:pt x="75" y="421"/>
                  </a:lnTo>
                  <a:lnTo>
                    <a:pt x="75" y="419"/>
                  </a:lnTo>
                  <a:lnTo>
                    <a:pt x="74" y="417"/>
                  </a:lnTo>
                  <a:lnTo>
                    <a:pt x="73" y="415"/>
                  </a:lnTo>
                  <a:lnTo>
                    <a:pt x="71" y="412"/>
                  </a:lnTo>
                  <a:lnTo>
                    <a:pt x="68" y="410"/>
                  </a:lnTo>
                  <a:lnTo>
                    <a:pt x="66" y="407"/>
                  </a:lnTo>
                  <a:lnTo>
                    <a:pt x="63" y="405"/>
                  </a:lnTo>
                  <a:lnTo>
                    <a:pt x="62" y="402"/>
                  </a:lnTo>
                  <a:lnTo>
                    <a:pt x="62" y="400"/>
                  </a:lnTo>
                  <a:lnTo>
                    <a:pt x="62" y="397"/>
                  </a:lnTo>
                  <a:lnTo>
                    <a:pt x="63" y="395"/>
                  </a:lnTo>
                  <a:lnTo>
                    <a:pt x="63" y="393"/>
                  </a:lnTo>
                  <a:lnTo>
                    <a:pt x="64" y="390"/>
                  </a:lnTo>
                  <a:lnTo>
                    <a:pt x="66" y="388"/>
                  </a:lnTo>
                  <a:lnTo>
                    <a:pt x="67" y="387"/>
                  </a:lnTo>
                  <a:lnTo>
                    <a:pt x="68" y="384"/>
                  </a:lnTo>
                  <a:lnTo>
                    <a:pt x="69" y="385"/>
                  </a:lnTo>
                  <a:lnTo>
                    <a:pt x="69" y="385"/>
                  </a:lnTo>
                  <a:lnTo>
                    <a:pt x="71" y="387"/>
                  </a:lnTo>
                  <a:lnTo>
                    <a:pt x="72" y="387"/>
                  </a:lnTo>
                  <a:lnTo>
                    <a:pt x="72" y="388"/>
                  </a:lnTo>
                  <a:lnTo>
                    <a:pt x="73" y="388"/>
                  </a:lnTo>
                  <a:lnTo>
                    <a:pt x="74" y="388"/>
                  </a:lnTo>
                  <a:lnTo>
                    <a:pt x="75" y="388"/>
                  </a:lnTo>
                  <a:lnTo>
                    <a:pt x="75" y="387"/>
                  </a:lnTo>
                  <a:lnTo>
                    <a:pt x="75" y="385"/>
                  </a:lnTo>
                  <a:lnTo>
                    <a:pt x="75" y="383"/>
                  </a:lnTo>
                  <a:lnTo>
                    <a:pt x="75" y="382"/>
                  </a:lnTo>
                  <a:lnTo>
                    <a:pt x="74" y="379"/>
                  </a:lnTo>
                  <a:lnTo>
                    <a:pt x="73" y="377"/>
                  </a:lnTo>
                  <a:lnTo>
                    <a:pt x="72" y="374"/>
                  </a:lnTo>
                  <a:lnTo>
                    <a:pt x="71" y="372"/>
                  </a:lnTo>
                  <a:lnTo>
                    <a:pt x="69" y="369"/>
                  </a:lnTo>
                  <a:lnTo>
                    <a:pt x="68" y="367"/>
                  </a:lnTo>
                  <a:lnTo>
                    <a:pt x="62" y="365"/>
                  </a:lnTo>
                  <a:lnTo>
                    <a:pt x="57" y="362"/>
                  </a:lnTo>
                  <a:lnTo>
                    <a:pt x="52" y="360"/>
                  </a:lnTo>
                  <a:lnTo>
                    <a:pt x="49" y="357"/>
                  </a:lnTo>
                  <a:lnTo>
                    <a:pt x="44" y="355"/>
                  </a:lnTo>
                  <a:lnTo>
                    <a:pt x="39" y="351"/>
                  </a:lnTo>
                  <a:lnTo>
                    <a:pt x="33" y="349"/>
                  </a:lnTo>
                  <a:lnTo>
                    <a:pt x="28" y="347"/>
                  </a:lnTo>
                  <a:lnTo>
                    <a:pt x="27" y="346"/>
                  </a:lnTo>
                  <a:lnTo>
                    <a:pt x="25" y="345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4" y="341"/>
                  </a:lnTo>
                  <a:lnTo>
                    <a:pt x="24" y="338"/>
                  </a:lnTo>
                  <a:lnTo>
                    <a:pt x="24" y="335"/>
                  </a:lnTo>
                  <a:lnTo>
                    <a:pt x="24" y="333"/>
                  </a:lnTo>
                  <a:lnTo>
                    <a:pt x="24" y="332"/>
                  </a:lnTo>
                  <a:lnTo>
                    <a:pt x="23" y="329"/>
                  </a:lnTo>
                  <a:lnTo>
                    <a:pt x="22" y="329"/>
                  </a:lnTo>
                  <a:lnTo>
                    <a:pt x="21" y="329"/>
                  </a:lnTo>
                  <a:lnTo>
                    <a:pt x="19" y="329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4" y="329"/>
                  </a:lnTo>
                  <a:lnTo>
                    <a:pt x="13" y="329"/>
                  </a:lnTo>
                  <a:lnTo>
                    <a:pt x="12" y="328"/>
                  </a:lnTo>
                  <a:lnTo>
                    <a:pt x="11" y="328"/>
                  </a:lnTo>
                  <a:lnTo>
                    <a:pt x="11" y="327"/>
                  </a:lnTo>
                  <a:lnTo>
                    <a:pt x="10" y="327"/>
                  </a:lnTo>
                  <a:lnTo>
                    <a:pt x="10" y="326"/>
                  </a:lnTo>
                  <a:lnTo>
                    <a:pt x="8" y="326"/>
                  </a:lnTo>
                  <a:lnTo>
                    <a:pt x="8" y="324"/>
                  </a:lnTo>
                  <a:lnTo>
                    <a:pt x="7" y="324"/>
                  </a:lnTo>
                  <a:lnTo>
                    <a:pt x="6" y="322"/>
                  </a:lnTo>
                  <a:lnTo>
                    <a:pt x="5" y="321"/>
                  </a:lnTo>
                  <a:lnTo>
                    <a:pt x="5" y="318"/>
                  </a:lnTo>
                  <a:lnTo>
                    <a:pt x="3" y="316"/>
                  </a:lnTo>
                  <a:lnTo>
                    <a:pt x="3" y="313"/>
                  </a:lnTo>
                  <a:lnTo>
                    <a:pt x="3" y="311"/>
                  </a:lnTo>
                  <a:lnTo>
                    <a:pt x="3" y="308"/>
                  </a:lnTo>
                  <a:lnTo>
                    <a:pt x="5" y="307"/>
                  </a:lnTo>
                  <a:lnTo>
                    <a:pt x="6" y="306"/>
                  </a:lnTo>
                  <a:lnTo>
                    <a:pt x="7" y="305"/>
                  </a:lnTo>
                  <a:lnTo>
                    <a:pt x="8" y="304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10" y="299"/>
                  </a:lnTo>
                  <a:lnTo>
                    <a:pt x="8" y="297"/>
                  </a:lnTo>
                  <a:lnTo>
                    <a:pt x="8" y="296"/>
                  </a:lnTo>
                  <a:lnTo>
                    <a:pt x="8" y="293"/>
                  </a:lnTo>
                  <a:lnTo>
                    <a:pt x="7" y="290"/>
                  </a:lnTo>
                  <a:lnTo>
                    <a:pt x="7" y="286"/>
                  </a:lnTo>
                  <a:lnTo>
                    <a:pt x="6" y="284"/>
                  </a:lnTo>
                  <a:lnTo>
                    <a:pt x="7" y="283"/>
                  </a:lnTo>
                  <a:lnTo>
                    <a:pt x="8" y="282"/>
                  </a:lnTo>
                  <a:lnTo>
                    <a:pt x="8" y="280"/>
                  </a:lnTo>
                  <a:lnTo>
                    <a:pt x="10" y="279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8" y="277"/>
                  </a:lnTo>
                  <a:lnTo>
                    <a:pt x="22" y="278"/>
                  </a:lnTo>
                  <a:lnTo>
                    <a:pt x="25" y="278"/>
                  </a:lnTo>
                  <a:lnTo>
                    <a:pt x="29" y="278"/>
                  </a:lnTo>
                  <a:lnTo>
                    <a:pt x="33" y="278"/>
                  </a:lnTo>
                  <a:lnTo>
                    <a:pt x="36" y="278"/>
                  </a:lnTo>
                  <a:lnTo>
                    <a:pt x="40" y="277"/>
                  </a:lnTo>
                  <a:lnTo>
                    <a:pt x="44" y="277"/>
                  </a:lnTo>
                  <a:lnTo>
                    <a:pt x="45" y="278"/>
                  </a:lnTo>
                  <a:lnTo>
                    <a:pt x="46" y="279"/>
                  </a:lnTo>
                  <a:lnTo>
                    <a:pt x="47" y="280"/>
                  </a:lnTo>
                  <a:lnTo>
                    <a:pt x="49" y="282"/>
                  </a:lnTo>
                  <a:lnTo>
                    <a:pt x="50" y="284"/>
                  </a:lnTo>
                  <a:lnTo>
                    <a:pt x="51" y="288"/>
                  </a:lnTo>
                  <a:lnTo>
                    <a:pt x="51" y="291"/>
                  </a:lnTo>
                  <a:lnTo>
                    <a:pt x="52" y="294"/>
                  </a:lnTo>
                  <a:lnTo>
                    <a:pt x="52" y="297"/>
                  </a:lnTo>
                  <a:lnTo>
                    <a:pt x="53" y="300"/>
                  </a:lnTo>
                  <a:lnTo>
                    <a:pt x="57" y="301"/>
                  </a:lnTo>
                  <a:lnTo>
                    <a:pt x="61" y="302"/>
                  </a:lnTo>
                  <a:lnTo>
                    <a:pt x="63" y="305"/>
                  </a:lnTo>
                  <a:lnTo>
                    <a:pt x="66" y="307"/>
                  </a:lnTo>
                  <a:lnTo>
                    <a:pt x="67" y="310"/>
                  </a:lnTo>
                  <a:lnTo>
                    <a:pt x="68" y="312"/>
                  </a:lnTo>
                  <a:lnTo>
                    <a:pt x="68" y="315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32"/>
                  </a:lnTo>
                  <a:lnTo>
                    <a:pt x="71" y="334"/>
                  </a:lnTo>
                  <a:lnTo>
                    <a:pt x="71" y="338"/>
                  </a:lnTo>
                  <a:lnTo>
                    <a:pt x="72" y="341"/>
                  </a:lnTo>
                  <a:lnTo>
                    <a:pt x="73" y="344"/>
                  </a:lnTo>
                  <a:lnTo>
                    <a:pt x="74" y="340"/>
                  </a:lnTo>
                  <a:lnTo>
                    <a:pt x="74" y="337"/>
                  </a:lnTo>
                  <a:lnTo>
                    <a:pt x="75" y="332"/>
                  </a:lnTo>
                  <a:lnTo>
                    <a:pt x="75" y="328"/>
                  </a:lnTo>
                  <a:lnTo>
                    <a:pt x="74" y="321"/>
                  </a:lnTo>
                  <a:lnTo>
                    <a:pt x="74" y="312"/>
                  </a:lnTo>
                  <a:lnTo>
                    <a:pt x="73" y="305"/>
                  </a:lnTo>
                  <a:lnTo>
                    <a:pt x="71" y="296"/>
                  </a:lnTo>
                  <a:lnTo>
                    <a:pt x="71" y="293"/>
                  </a:lnTo>
                  <a:lnTo>
                    <a:pt x="71" y="289"/>
                  </a:lnTo>
                  <a:lnTo>
                    <a:pt x="69" y="285"/>
                  </a:lnTo>
                  <a:lnTo>
                    <a:pt x="69" y="282"/>
                  </a:lnTo>
                  <a:lnTo>
                    <a:pt x="68" y="279"/>
                  </a:lnTo>
                  <a:lnTo>
                    <a:pt x="66" y="277"/>
                  </a:lnTo>
                  <a:lnTo>
                    <a:pt x="63" y="277"/>
                  </a:lnTo>
                  <a:lnTo>
                    <a:pt x="62" y="276"/>
                  </a:lnTo>
                  <a:lnTo>
                    <a:pt x="60" y="276"/>
                  </a:lnTo>
                  <a:lnTo>
                    <a:pt x="56" y="276"/>
                  </a:lnTo>
                  <a:lnTo>
                    <a:pt x="53" y="276"/>
                  </a:lnTo>
                  <a:lnTo>
                    <a:pt x="51" y="276"/>
                  </a:lnTo>
                  <a:lnTo>
                    <a:pt x="49" y="276"/>
                  </a:lnTo>
                  <a:lnTo>
                    <a:pt x="46" y="276"/>
                  </a:lnTo>
                  <a:lnTo>
                    <a:pt x="44" y="276"/>
                  </a:lnTo>
                  <a:lnTo>
                    <a:pt x="41" y="276"/>
                  </a:lnTo>
                  <a:lnTo>
                    <a:pt x="39" y="274"/>
                  </a:lnTo>
                  <a:lnTo>
                    <a:pt x="36" y="273"/>
                  </a:lnTo>
                  <a:lnTo>
                    <a:pt x="34" y="271"/>
                  </a:lnTo>
                  <a:lnTo>
                    <a:pt x="33" y="268"/>
                  </a:lnTo>
                  <a:lnTo>
                    <a:pt x="30" y="267"/>
                  </a:lnTo>
                  <a:lnTo>
                    <a:pt x="28" y="265"/>
                  </a:lnTo>
                  <a:lnTo>
                    <a:pt x="25" y="262"/>
                  </a:lnTo>
                  <a:lnTo>
                    <a:pt x="23" y="260"/>
                  </a:lnTo>
                  <a:lnTo>
                    <a:pt x="21" y="257"/>
                  </a:lnTo>
                  <a:lnTo>
                    <a:pt x="19" y="255"/>
                  </a:lnTo>
                  <a:lnTo>
                    <a:pt x="18" y="252"/>
                  </a:lnTo>
                  <a:lnTo>
                    <a:pt x="16" y="250"/>
                  </a:lnTo>
                  <a:lnTo>
                    <a:pt x="14" y="246"/>
                  </a:lnTo>
                  <a:lnTo>
                    <a:pt x="13" y="244"/>
                  </a:lnTo>
                  <a:lnTo>
                    <a:pt x="12" y="241"/>
                  </a:lnTo>
                  <a:lnTo>
                    <a:pt x="12" y="238"/>
                  </a:lnTo>
                  <a:lnTo>
                    <a:pt x="12" y="234"/>
                  </a:lnTo>
                  <a:lnTo>
                    <a:pt x="11" y="232"/>
                  </a:lnTo>
                  <a:lnTo>
                    <a:pt x="11" y="228"/>
                  </a:lnTo>
                  <a:lnTo>
                    <a:pt x="12" y="224"/>
                  </a:lnTo>
                  <a:lnTo>
                    <a:pt x="14" y="224"/>
                  </a:lnTo>
                  <a:lnTo>
                    <a:pt x="18" y="224"/>
                  </a:lnTo>
                  <a:lnTo>
                    <a:pt x="21" y="224"/>
                  </a:lnTo>
                  <a:lnTo>
                    <a:pt x="24" y="224"/>
                  </a:lnTo>
                  <a:lnTo>
                    <a:pt x="29" y="226"/>
                  </a:lnTo>
                  <a:lnTo>
                    <a:pt x="35" y="227"/>
                  </a:lnTo>
                  <a:lnTo>
                    <a:pt x="41" y="228"/>
                  </a:lnTo>
                  <a:lnTo>
                    <a:pt x="47" y="230"/>
                  </a:lnTo>
                  <a:lnTo>
                    <a:pt x="53" y="233"/>
                  </a:lnTo>
                  <a:lnTo>
                    <a:pt x="58" y="234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71" y="260"/>
                  </a:lnTo>
                  <a:lnTo>
                    <a:pt x="71" y="260"/>
                  </a:lnTo>
                  <a:lnTo>
                    <a:pt x="72" y="261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8" y="263"/>
                  </a:lnTo>
                  <a:lnTo>
                    <a:pt x="78" y="262"/>
                  </a:lnTo>
                  <a:lnTo>
                    <a:pt x="78" y="260"/>
                  </a:lnTo>
                  <a:lnTo>
                    <a:pt x="78" y="258"/>
                  </a:lnTo>
                  <a:lnTo>
                    <a:pt x="78" y="256"/>
                  </a:lnTo>
                  <a:lnTo>
                    <a:pt x="77" y="252"/>
                  </a:lnTo>
                  <a:lnTo>
                    <a:pt x="75" y="249"/>
                  </a:lnTo>
                  <a:lnTo>
                    <a:pt x="73" y="245"/>
                  </a:lnTo>
                  <a:lnTo>
                    <a:pt x="72" y="240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4" y="230"/>
                  </a:lnTo>
                  <a:lnTo>
                    <a:pt x="61" y="228"/>
                  </a:lnTo>
                  <a:lnTo>
                    <a:pt x="56" y="226"/>
                  </a:lnTo>
                  <a:lnTo>
                    <a:pt x="52" y="223"/>
                  </a:lnTo>
                  <a:lnTo>
                    <a:pt x="50" y="222"/>
                  </a:lnTo>
                  <a:lnTo>
                    <a:pt x="47" y="221"/>
                  </a:lnTo>
                  <a:lnTo>
                    <a:pt x="45" y="221"/>
                  </a:lnTo>
                  <a:lnTo>
                    <a:pt x="44" y="219"/>
                  </a:lnTo>
                  <a:lnTo>
                    <a:pt x="41" y="219"/>
                  </a:lnTo>
                  <a:lnTo>
                    <a:pt x="39" y="219"/>
                  </a:lnTo>
                  <a:lnTo>
                    <a:pt x="36" y="219"/>
                  </a:lnTo>
                  <a:lnTo>
                    <a:pt x="34" y="219"/>
                  </a:lnTo>
                  <a:lnTo>
                    <a:pt x="31" y="219"/>
                  </a:lnTo>
                  <a:lnTo>
                    <a:pt x="29" y="217"/>
                  </a:lnTo>
                  <a:lnTo>
                    <a:pt x="27" y="216"/>
                  </a:lnTo>
                  <a:lnTo>
                    <a:pt x="25" y="215"/>
                  </a:lnTo>
                  <a:lnTo>
                    <a:pt x="24" y="212"/>
                  </a:lnTo>
                  <a:lnTo>
                    <a:pt x="24" y="210"/>
                  </a:lnTo>
                  <a:lnTo>
                    <a:pt x="23" y="207"/>
                  </a:lnTo>
                  <a:lnTo>
                    <a:pt x="22" y="206"/>
                  </a:lnTo>
                  <a:lnTo>
                    <a:pt x="19" y="205"/>
                  </a:lnTo>
                  <a:lnTo>
                    <a:pt x="17" y="205"/>
                  </a:lnTo>
                  <a:lnTo>
                    <a:pt x="14" y="204"/>
                  </a:lnTo>
                  <a:lnTo>
                    <a:pt x="12" y="202"/>
                  </a:lnTo>
                  <a:lnTo>
                    <a:pt x="8" y="202"/>
                  </a:lnTo>
                  <a:lnTo>
                    <a:pt x="6" y="201"/>
                  </a:lnTo>
                  <a:lnTo>
                    <a:pt x="5" y="199"/>
                  </a:lnTo>
                  <a:lnTo>
                    <a:pt x="2" y="197"/>
                  </a:lnTo>
                  <a:lnTo>
                    <a:pt x="2" y="195"/>
                  </a:lnTo>
                  <a:lnTo>
                    <a:pt x="2" y="191"/>
                  </a:lnTo>
                  <a:lnTo>
                    <a:pt x="3" y="189"/>
                  </a:lnTo>
                  <a:lnTo>
                    <a:pt x="3" y="185"/>
                  </a:lnTo>
                  <a:lnTo>
                    <a:pt x="5" y="183"/>
                  </a:lnTo>
                  <a:lnTo>
                    <a:pt x="5" y="180"/>
                  </a:lnTo>
                  <a:lnTo>
                    <a:pt x="5" y="179"/>
                  </a:lnTo>
                  <a:lnTo>
                    <a:pt x="3" y="178"/>
                  </a:lnTo>
                  <a:lnTo>
                    <a:pt x="3" y="177"/>
                  </a:lnTo>
                  <a:lnTo>
                    <a:pt x="2" y="175"/>
                  </a:lnTo>
                  <a:lnTo>
                    <a:pt x="1" y="173"/>
                  </a:lnTo>
                  <a:lnTo>
                    <a:pt x="1" y="171"/>
                  </a:lnTo>
                  <a:lnTo>
                    <a:pt x="1" y="168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1" y="162"/>
                  </a:lnTo>
                  <a:lnTo>
                    <a:pt x="1" y="160"/>
                  </a:lnTo>
                  <a:lnTo>
                    <a:pt x="2" y="157"/>
                  </a:lnTo>
                  <a:lnTo>
                    <a:pt x="5" y="156"/>
                  </a:lnTo>
                  <a:lnTo>
                    <a:pt x="7" y="156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7" y="157"/>
                  </a:lnTo>
                  <a:lnTo>
                    <a:pt x="22" y="158"/>
                  </a:lnTo>
                  <a:lnTo>
                    <a:pt x="25" y="160"/>
                  </a:lnTo>
                  <a:lnTo>
                    <a:pt x="30" y="161"/>
                  </a:lnTo>
                  <a:lnTo>
                    <a:pt x="33" y="161"/>
                  </a:lnTo>
                  <a:lnTo>
                    <a:pt x="35" y="161"/>
                  </a:lnTo>
                  <a:lnTo>
                    <a:pt x="38" y="161"/>
                  </a:lnTo>
                  <a:lnTo>
                    <a:pt x="39" y="161"/>
                  </a:lnTo>
                  <a:lnTo>
                    <a:pt x="41" y="162"/>
                  </a:lnTo>
                  <a:lnTo>
                    <a:pt x="42" y="163"/>
                  </a:lnTo>
                  <a:lnTo>
                    <a:pt x="44" y="165"/>
                  </a:lnTo>
                  <a:lnTo>
                    <a:pt x="45" y="167"/>
                  </a:lnTo>
                  <a:lnTo>
                    <a:pt x="45" y="168"/>
                  </a:lnTo>
                  <a:lnTo>
                    <a:pt x="46" y="171"/>
                  </a:lnTo>
                  <a:lnTo>
                    <a:pt x="47" y="172"/>
                  </a:lnTo>
                  <a:lnTo>
                    <a:pt x="47" y="173"/>
                  </a:lnTo>
                  <a:lnTo>
                    <a:pt x="51" y="174"/>
                  </a:lnTo>
                  <a:lnTo>
                    <a:pt x="55" y="174"/>
                  </a:lnTo>
                  <a:lnTo>
                    <a:pt x="57" y="177"/>
                  </a:lnTo>
                  <a:lnTo>
                    <a:pt x="60" y="178"/>
                  </a:lnTo>
                  <a:lnTo>
                    <a:pt x="62" y="180"/>
                  </a:lnTo>
                  <a:lnTo>
                    <a:pt x="63" y="183"/>
                  </a:lnTo>
                  <a:lnTo>
                    <a:pt x="66" y="185"/>
                  </a:lnTo>
                  <a:lnTo>
                    <a:pt x="67" y="189"/>
                  </a:lnTo>
                  <a:lnTo>
                    <a:pt x="69" y="195"/>
                  </a:lnTo>
                  <a:lnTo>
                    <a:pt x="71" y="201"/>
                  </a:lnTo>
                  <a:lnTo>
                    <a:pt x="72" y="204"/>
                  </a:lnTo>
                  <a:lnTo>
                    <a:pt x="74" y="207"/>
                  </a:lnTo>
                  <a:lnTo>
                    <a:pt x="75" y="210"/>
                  </a:lnTo>
                  <a:lnTo>
                    <a:pt x="78" y="212"/>
                  </a:lnTo>
                  <a:lnTo>
                    <a:pt x="79" y="208"/>
                  </a:lnTo>
                  <a:lnTo>
                    <a:pt x="79" y="206"/>
                  </a:lnTo>
                  <a:lnTo>
                    <a:pt x="80" y="202"/>
                  </a:lnTo>
                  <a:lnTo>
                    <a:pt x="80" y="199"/>
                  </a:lnTo>
                  <a:lnTo>
                    <a:pt x="79" y="196"/>
                  </a:lnTo>
                  <a:lnTo>
                    <a:pt x="78" y="193"/>
                  </a:lnTo>
                  <a:lnTo>
                    <a:pt x="78" y="190"/>
                  </a:lnTo>
                  <a:lnTo>
                    <a:pt x="75" y="188"/>
                  </a:lnTo>
                  <a:lnTo>
                    <a:pt x="73" y="182"/>
                  </a:lnTo>
                  <a:lnTo>
                    <a:pt x="71" y="177"/>
                  </a:lnTo>
                  <a:lnTo>
                    <a:pt x="69" y="174"/>
                  </a:lnTo>
                  <a:lnTo>
                    <a:pt x="69" y="172"/>
                  </a:lnTo>
                  <a:lnTo>
                    <a:pt x="68" y="168"/>
                  </a:lnTo>
                  <a:lnTo>
                    <a:pt x="68" y="166"/>
                  </a:lnTo>
                  <a:lnTo>
                    <a:pt x="57" y="151"/>
                  </a:lnTo>
                  <a:lnTo>
                    <a:pt x="49" y="157"/>
                  </a:lnTo>
                  <a:lnTo>
                    <a:pt x="47" y="157"/>
                  </a:lnTo>
                  <a:lnTo>
                    <a:pt x="45" y="158"/>
                  </a:lnTo>
                  <a:lnTo>
                    <a:pt x="44" y="157"/>
                  </a:lnTo>
                  <a:lnTo>
                    <a:pt x="42" y="157"/>
                  </a:lnTo>
                  <a:lnTo>
                    <a:pt x="39" y="157"/>
                  </a:lnTo>
                  <a:lnTo>
                    <a:pt x="35" y="156"/>
                  </a:lnTo>
                  <a:lnTo>
                    <a:pt x="33" y="154"/>
                  </a:lnTo>
                  <a:lnTo>
                    <a:pt x="30" y="152"/>
                  </a:lnTo>
                  <a:lnTo>
                    <a:pt x="27" y="150"/>
                  </a:lnTo>
                  <a:lnTo>
                    <a:pt x="25" y="147"/>
                  </a:lnTo>
                  <a:lnTo>
                    <a:pt x="25" y="147"/>
                  </a:lnTo>
                  <a:lnTo>
                    <a:pt x="25" y="146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5" y="143"/>
                  </a:lnTo>
                  <a:lnTo>
                    <a:pt x="24" y="143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19" y="139"/>
                  </a:lnTo>
                  <a:lnTo>
                    <a:pt x="18" y="138"/>
                  </a:lnTo>
                  <a:lnTo>
                    <a:pt x="16" y="135"/>
                  </a:lnTo>
                  <a:lnTo>
                    <a:pt x="14" y="134"/>
                  </a:lnTo>
                  <a:lnTo>
                    <a:pt x="12" y="132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8" y="122"/>
                  </a:lnTo>
                  <a:lnTo>
                    <a:pt x="6" y="117"/>
                  </a:lnTo>
                  <a:lnTo>
                    <a:pt x="6" y="112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3" y="104"/>
                  </a:lnTo>
                  <a:lnTo>
                    <a:pt x="17" y="104"/>
                  </a:lnTo>
                  <a:lnTo>
                    <a:pt x="21" y="105"/>
                  </a:lnTo>
                  <a:lnTo>
                    <a:pt x="25" y="106"/>
                  </a:lnTo>
                  <a:lnTo>
                    <a:pt x="31" y="107"/>
                  </a:lnTo>
                  <a:lnTo>
                    <a:pt x="38" y="111"/>
                  </a:lnTo>
                  <a:lnTo>
                    <a:pt x="42" y="113"/>
                  </a:lnTo>
                  <a:lnTo>
                    <a:pt x="49" y="116"/>
                  </a:lnTo>
                  <a:lnTo>
                    <a:pt x="55" y="118"/>
                  </a:lnTo>
                  <a:lnTo>
                    <a:pt x="56" y="119"/>
                  </a:lnTo>
                  <a:lnTo>
                    <a:pt x="58" y="122"/>
                  </a:lnTo>
                  <a:lnTo>
                    <a:pt x="60" y="123"/>
                  </a:lnTo>
                  <a:lnTo>
                    <a:pt x="61" y="125"/>
                  </a:lnTo>
                  <a:lnTo>
                    <a:pt x="61" y="127"/>
                  </a:lnTo>
                  <a:lnTo>
                    <a:pt x="62" y="129"/>
                  </a:lnTo>
                  <a:lnTo>
                    <a:pt x="62" y="132"/>
                  </a:lnTo>
                  <a:lnTo>
                    <a:pt x="62" y="133"/>
                  </a:lnTo>
                  <a:lnTo>
                    <a:pt x="79" y="149"/>
                  </a:lnTo>
                  <a:lnTo>
                    <a:pt x="80" y="146"/>
                  </a:lnTo>
                  <a:lnTo>
                    <a:pt x="80" y="144"/>
                  </a:lnTo>
                  <a:lnTo>
                    <a:pt x="80" y="141"/>
                  </a:lnTo>
                  <a:lnTo>
                    <a:pt x="80" y="139"/>
                  </a:lnTo>
                  <a:lnTo>
                    <a:pt x="78" y="135"/>
                  </a:lnTo>
                  <a:lnTo>
                    <a:pt x="77" y="130"/>
                  </a:lnTo>
                  <a:lnTo>
                    <a:pt x="74" y="125"/>
                  </a:lnTo>
                  <a:lnTo>
                    <a:pt x="73" y="122"/>
                  </a:lnTo>
                  <a:lnTo>
                    <a:pt x="73" y="119"/>
                  </a:lnTo>
                  <a:lnTo>
                    <a:pt x="73" y="117"/>
                  </a:lnTo>
                  <a:lnTo>
                    <a:pt x="73" y="116"/>
                  </a:lnTo>
                  <a:lnTo>
                    <a:pt x="73" y="113"/>
                  </a:lnTo>
                  <a:lnTo>
                    <a:pt x="47" y="105"/>
                  </a:lnTo>
                  <a:lnTo>
                    <a:pt x="46" y="100"/>
                  </a:lnTo>
                  <a:lnTo>
                    <a:pt x="22" y="100"/>
                  </a:lnTo>
                  <a:lnTo>
                    <a:pt x="22" y="83"/>
                  </a:lnTo>
                  <a:lnTo>
                    <a:pt x="19" y="83"/>
                  </a:lnTo>
                  <a:lnTo>
                    <a:pt x="17" y="83"/>
                  </a:lnTo>
                  <a:lnTo>
                    <a:pt x="14" y="82"/>
                  </a:lnTo>
                  <a:lnTo>
                    <a:pt x="12" y="80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7" y="77"/>
                  </a:lnTo>
                  <a:lnTo>
                    <a:pt x="6" y="75"/>
                  </a:lnTo>
                  <a:lnTo>
                    <a:pt x="10" y="45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5" y="36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1" y="44"/>
                  </a:lnTo>
                  <a:lnTo>
                    <a:pt x="51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3" y="52"/>
                  </a:lnTo>
                  <a:lnTo>
                    <a:pt x="53" y="54"/>
                  </a:lnTo>
                  <a:lnTo>
                    <a:pt x="55" y="54"/>
                  </a:lnTo>
                  <a:lnTo>
                    <a:pt x="56" y="55"/>
                  </a:lnTo>
                  <a:lnTo>
                    <a:pt x="58" y="55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4" y="57"/>
                  </a:lnTo>
                  <a:lnTo>
                    <a:pt x="66" y="58"/>
                  </a:lnTo>
                  <a:lnTo>
                    <a:pt x="67" y="60"/>
                  </a:lnTo>
                  <a:lnTo>
                    <a:pt x="68" y="61"/>
                  </a:lnTo>
                  <a:lnTo>
                    <a:pt x="69" y="62"/>
                  </a:lnTo>
                  <a:lnTo>
                    <a:pt x="69" y="63"/>
                  </a:lnTo>
                  <a:lnTo>
                    <a:pt x="71" y="67"/>
                  </a:lnTo>
                  <a:lnTo>
                    <a:pt x="72" y="69"/>
                  </a:lnTo>
                  <a:lnTo>
                    <a:pt x="72" y="73"/>
                  </a:lnTo>
                  <a:lnTo>
                    <a:pt x="73" y="77"/>
                  </a:lnTo>
                  <a:lnTo>
                    <a:pt x="73" y="80"/>
                  </a:lnTo>
                  <a:lnTo>
                    <a:pt x="73" y="83"/>
                  </a:lnTo>
                  <a:lnTo>
                    <a:pt x="85" y="99"/>
                  </a:lnTo>
                  <a:lnTo>
                    <a:pt x="86" y="97"/>
                  </a:lnTo>
                  <a:lnTo>
                    <a:pt x="88" y="95"/>
                  </a:lnTo>
                  <a:lnTo>
                    <a:pt x="89" y="94"/>
                  </a:lnTo>
                  <a:lnTo>
                    <a:pt x="90" y="93"/>
                  </a:lnTo>
                  <a:lnTo>
                    <a:pt x="91" y="90"/>
                  </a:lnTo>
                  <a:lnTo>
                    <a:pt x="92" y="89"/>
                  </a:lnTo>
                  <a:lnTo>
                    <a:pt x="94" y="88"/>
                  </a:lnTo>
                  <a:lnTo>
                    <a:pt x="95" y="86"/>
                  </a:lnTo>
                  <a:lnTo>
                    <a:pt x="96" y="85"/>
                  </a:lnTo>
                  <a:lnTo>
                    <a:pt x="97" y="83"/>
                  </a:lnTo>
                  <a:lnTo>
                    <a:pt x="99" y="80"/>
                  </a:lnTo>
                  <a:lnTo>
                    <a:pt x="99" y="77"/>
                  </a:lnTo>
                  <a:lnTo>
                    <a:pt x="99" y="74"/>
                  </a:lnTo>
                  <a:lnTo>
                    <a:pt x="99" y="72"/>
                  </a:lnTo>
                  <a:lnTo>
                    <a:pt x="99" y="69"/>
                  </a:lnTo>
                  <a:lnTo>
                    <a:pt x="97" y="68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1" y="68"/>
                  </a:lnTo>
                  <a:lnTo>
                    <a:pt x="89" y="68"/>
                  </a:lnTo>
                  <a:lnTo>
                    <a:pt x="88" y="68"/>
                  </a:lnTo>
                  <a:lnTo>
                    <a:pt x="86" y="68"/>
                  </a:lnTo>
                  <a:lnTo>
                    <a:pt x="84" y="68"/>
                  </a:lnTo>
                  <a:lnTo>
                    <a:pt x="72" y="56"/>
                  </a:lnTo>
                  <a:lnTo>
                    <a:pt x="71" y="54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1" y="47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7" y="40"/>
                  </a:lnTo>
                  <a:lnTo>
                    <a:pt x="64" y="38"/>
                  </a:lnTo>
                  <a:lnTo>
                    <a:pt x="63" y="35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2" y="17"/>
                  </a:lnTo>
                  <a:lnTo>
                    <a:pt x="63" y="12"/>
                  </a:lnTo>
                  <a:lnTo>
                    <a:pt x="64" y="7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74" y="5"/>
                  </a:lnTo>
                  <a:lnTo>
                    <a:pt x="77" y="6"/>
                  </a:lnTo>
                  <a:lnTo>
                    <a:pt x="81" y="7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5" y="18"/>
                  </a:lnTo>
                  <a:lnTo>
                    <a:pt x="99" y="22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3" y="25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32"/>
                  </a:lnTo>
                  <a:lnTo>
                    <a:pt x="111" y="35"/>
                  </a:lnTo>
                  <a:lnTo>
                    <a:pt x="113" y="40"/>
                  </a:lnTo>
                  <a:lnTo>
                    <a:pt x="114" y="44"/>
                  </a:lnTo>
                  <a:lnTo>
                    <a:pt x="114" y="49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3" y="57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1" y="67"/>
                  </a:lnTo>
                  <a:lnTo>
                    <a:pt x="111" y="72"/>
                  </a:lnTo>
                  <a:lnTo>
                    <a:pt x="111" y="75"/>
                  </a:lnTo>
                  <a:lnTo>
                    <a:pt x="110" y="80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7" y="94"/>
                  </a:lnTo>
                  <a:lnTo>
                    <a:pt x="106" y="99"/>
                  </a:lnTo>
                  <a:lnTo>
                    <a:pt x="107" y="97"/>
                  </a:lnTo>
                  <a:lnTo>
                    <a:pt x="108" y="95"/>
                  </a:lnTo>
                  <a:lnTo>
                    <a:pt x="110" y="94"/>
                  </a:lnTo>
                  <a:lnTo>
                    <a:pt x="110" y="91"/>
                  </a:lnTo>
                  <a:lnTo>
                    <a:pt x="111" y="88"/>
                  </a:lnTo>
                  <a:lnTo>
                    <a:pt x="112" y="84"/>
                  </a:lnTo>
                  <a:lnTo>
                    <a:pt x="112" y="80"/>
                  </a:lnTo>
                  <a:lnTo>
                    <a:pt x="113" y="77"/>
                  </a:lnTo>
                  <a:lnTo>
                    <a:pt x="113" y="73"/>
                  </a:lnTo>
                  <a:lnTo>
                    <a:pt x="114" y="69"/>
                  </a:lnTo>
                  <a:lnTo>
                    <a:pt x="116" y="67"/>
                  </a:lnTo>
                  <a:lnTo>
                    <a:pt x="117" y="66"/>
                  </a:lnTo>
                  <a:lnTo>
                    <a:pt x="118" y="64"/>
                  </a:lnTo>
                  <a:lnTo>
                    <a:pt x="121" y="63"/>
                  </a:lnTo>
                  <a:lnTo>
                    <a:pt x="122" y="63"/>
                  </a:lnTo>
                  <a:lnTo>
                    <a:pt x="123" y="62"/>
                  </a:lnTo>
                  <a:lnTo>
                    <a:pt x="125" y="62"/>
                  </a:lnTo>
                  <a:lnTo>
                    <a:pt x="127" y="62"/>
                  </a:lnTo>
                  <a:lnTo>
                    <a:pt x="134" y="38"/>
                  </a:lnTo>
                  <a:lnTo>
                    <a:pt x="136" y="36"/>
                  </a:lnTo>
                  <a:lnTo>
                    <a:pt x="139" y="36"/>
                  </a:lnTo>
                  <a:lnTo>
                    <a:pt x="140" y="36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6" y="39"/>
                  </a:lnTo>
                  <a:lnTo>
                    <a:pt x="147" y="40"/>
                  </a:lnTo>
                  <a:lnTo>
                    <a:pt x="149" y="41"/>
                  </a:lnTo>
                  <a:lnTo>
                    <a:pt x="166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9" y="39"/>
                  </a:lnTo>
                  <a:lnTo>
                    <a:pt x="171" y="40"/>
                  </a:lnTo>
                  <a:lnTo>
                    <a:pt x="172" y="41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50"/>
                  </a:lnTo>
                  <a:lnTo>
                    <a:pt x="172" y="52"/>
                  </a:lnTo>
                  <a:lnTo>
                    <a:pt x="172" y="56"/>
                  </a:lnTo>
                  <a:lnTo>
                    <a:pt x="171" y="58"/>
                  </a:lnTo>
                  <a:lnTo>
                    <a:pt x="171" y="61"/>
                  </a:lnTo>
                  <a:lnTo>
                    <a:pt x="172" y="63"/>
                  </a:lnTo>
                  <a:lnTo>
                    <a:pt x="173" y="64"/>
                  </a:lnTo>
                  <a:lnTo>
                    <a:pt x="174" y="67"/>
                  </a:lnTo>
                  <a:lnTo>
                    <a:pt x="175" y="68"/>
                  </a:lnTo>
                  <a:lnTo>
                    <a:pt x="175" y="71"/>
                  </a:lnTo>
                  <a:lnTo>
                    <a:pt x="177" y="72"/>
                  </a:lnTo>
                  <a:lnTo>
                    <a:pt x="175" y="74"/>
                  </a:lnTo>
                  <a:lnTo>
                    <a:pt x="175" y="77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89"/>
                  </a:lnTo>
                  <a:lnTo>
                    <a:pt x="156" y="89"/>
                  </a:lnTo>
                  <a:lnTo>
                    <a:pt x="156" y="90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6" y="94"/>
                  </a:lnTo>
                  <a:lnTo>
                    <a:pt x="155" y="95"/>
                  </a:lnTo>
                  <a:lnTo>
                    <a:pt x="153" y="97"/>
                  </a:lnTo>
                  <a:lnTo>
                    <a:pt x="153" y="99"/>
                  </a:lnTo>
                  <a:lnTo>
                    <a:pt x="152" y="100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49" y="102"/>
                  </a:lnTo>
                  <a:lnTo>
                    <a:pt x="144" y="104"/>
                  </a:lnTo>
                  <a:lnTo>
                    <a:pt x="139" y="105"/>
                  </a:lnTo>
                  <a:lnTo>
                    <a:pt x="135" y="105"/>
                  </a:lnTo>
                  <a:lnTo>
                    <a:pt x="130" y="107"/>
                  </a:lnTo>
                  <a:lnTo>
                    <a:pt x="127" y="110"/>
                  </a:lnTo>
                  <a:lnTo>
                    <a:pt x="123" y="111"/>
                  </a:lnTo>
                  <a:lnTo>
                    <a:pt x="119" y="113"/>
                  </a:lnTo>
                  <a:lnTo>
                    <a:pt x="114" y="117"/>
                  </a:lnTo>
                  <a:lnTo>
                    <a:pt x="108" y="155"/>
                  </a:lnTo>
                  <a:lnTo>
                    <a:pt x="112" y="154"/>
                  </a:lnTo>
                  <a:lnTo>
                    <a:pt x="114" y="151"/>
                  </a:lnTo>
                  <a:lnTo>
                    <a:pt x="117" y="150"/>
                  </a:lnTo>
                  <a:lnTo>
                    <a:pt x="118" y="147"/>
                  </a:lnTo>
                  <a:lnTo>
                    <a:pt x="121" y="145"/>
                  </a:lnTo>
                  <a:lnTo>
                    <a:pt x="122" y="143"/>
                  </a:lnTo>
                  <a:lnTo>
                    <a:pt x="123" y="140"/>
                  </a:lnTo>
                  <a:lnTo>
                    <a:pt x="124" y="136"/>
                  </a:lnTo>
                  <a:lnTo>
                    <a:pt x="125" y="132"/>
                  </a:lnTo>
                  <a:lnTo>
                    <a:pt x="127" y="125"/>
                  </a:lnTo>
                  <a:lnTo>
                    <a:pt x="128" y="123"/>
                  </a:lnTo>
                  <a:lnTo>
                    <a:pt x="128" y="121"/>
                  </a:lnTo>
                  <a:lnTo>
                    <a:pt x="129" y="118"/>
                  </a:lnTo>
                  <a:lnTo>
                    <a:pt x="131" y="116"/>
                  </a:lnTo>
                  <a:lnTo>
                    <a:pt x="138" y="113"/>
                  </a:lnTo>
                  <a:lnTo>
                    <a:pt x="145" y="110"/>
                  </a:lnTo>
                  <a:lnTo>
                    <a:pt x="152" y="107"/>
                  </a:lnTo>
                  <a:lnTo>
                    <a:pt x="158" y="105"/>
                  </a:lnTo>
                  <a:lnTo>
                    <a:pt x="162" y="104"/>
                  </a:lnTo>
                  <a:lnTo>
                    <a:pt x="164" y="104"/>
                  </a:lnTo>
                  <a:lnTo>
                    <a:pt x="168" y="102"/>
                  </a:lnTo>
                  <a:lnTo>
                    <a:pt x="172" y="104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1" y="105"/>
                  </a:lnTo>
                  <a:lnTo>
                    <a:pt x="184" y="107"/>
                  </a:lnTo>
                  <a:lnTo>
                    <a:pt x="181" y="127"/>
                  </a:lnTo>
                  <a:lnTo>
                    <a:pt x="178" y="132"/>
                  </a:lnTo>
                  <a:lnTo>
                    <a:pt x="174" y="135"/>
                  </a:lnTo>
                  <a:lnTo>
                    <a:pt x="171" y="139"/>
                  </a:lnTo>
                  <a:lnTo>
                    <a:pt x="167" y="143"/>
                  </a:lnTo>
                  <a:lnTo>
                    <a:pt x="163" y="146"/>
                  </a:lnTo>
                  <a:lnTo>
                    <a:pt x="158" y="150"/>
                  </a:lnTo>
                  <a:lnTo>
                    <a:pt x="155" y="152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2" y="158"/>
                  </a:lnTo>
                  <a:lnTo>
                    <a:pt x="153" y="160"/>
                  </a:lnTo>
                  <a:lnTo>
                    <a:pt x="156" y="160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4" y="158"/>
                  </a:lnTo>
                  <a:lnTo>
                    <a:pt x="168" y="157"/>
                  </a:lnTo>
                  <a:lnTo>
                    <a:pt x="171" y="156"/>
                  </a:lnTo>
                  <a:lnTo>
                    <a:pt x="173" y="155"/>
                  </a:lnTo>
                  <a:lnTo>
                    <a:pt x="174" y="155"/>
                  </a:lnTo>
                  <a:lnTo>
                    <a:pt x="175" y="155"/>
                  </a:lnTo>
                  <a:lnTo>
                    <a:pt x="178" y="155"/>
                  </a:lnTo>
                  <a:lnTo>
                    <a:pt x="179" y="155"/>
                  </a:lnTo>
                  <a:lnTo>
                    <a:pt x="179" y="156"/>
                  </a:lnTo>
                  <a:lnTo>
                    <a:pt x="180" y="157"/>
                  </a:lnTo>
                  <a:lnTo>
                    <a:pt x="181" y="157"/>
                  </a:lnTo>
                  <a:lnTo>
                    <a:pt x="181" y="158"/>
                  </a:lnTo>
                  <a:lnTo>
                    <a:pt x="181" y="160"/>
                  </a:lnTo>
                  <a:lnTo>
                    <a:pt x="183" y="160"/>
                  </a:lnTo>
                  <a:lnTo>
                    <a:pt x="184" y="161"/>
                  </a:lnTo>
                  <a:lnTo>
                    <a:pt x="184" y="162"/>
                  </a:lnTo>
                  <a:lnTo>
                    <a:pt x="184" y="163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4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80" y="175"/>
                  </a:lnTo>
                  <a:lnTo>
                    <a:pt x="179" y="178"/>
                  </a:lnTo>
                  <a:lnTo>
                    <a:pt x="178" y="179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80" y="182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4" y="185"/>
                  </a:lnTo>
                  <a:lnTo>
                    <a:pt x="184" y="186"/>
                  </a:lnTo>
                  <a:lnTo>
                    <a:pt x="183" y="188"/>
                  </a:lnTo>
                  <a:lnTo>
                    <a:pt x="183" y="189"/>
                  </a:lnTo>
                  <a:lnTo>
                    <a:pt x="183" y="190"/>
                  </a:lnTo>
                  <a:lnTo>
                    <a:pt x="183" y="191"/>
                  </a:lnTo>
                  <a:lnTo>
                    <a:pt x="183" y="193"/>
                  </a:lnTo>
                  <a:lnTo>
                    <a:pt x="181" y="195"/>
                  </a:lnTo>
                  <a:lnTo>
                    <a:pt x="181" y="196"/>
                  </a:lnTo>
                  <a:lnTo>
                    <a:pt x="163" y="204"/>
                  </a:lnTo>
                  <a:lnTo>
                    <a:pt x="163" y="205"/>
                  </a:lnTo>
                  <a:lnTo>
                    <a:pt x="162" y="206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2" y="208"/>
                  </a:lnTo>
                  <a:lnTo>
                    <a:pt x="162" y="210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5"/>
                  </a:lnTo>
                  <a:lnTo>
                    <a:pt x="160" y="216"/>
                  </a:lnTo>
                  <a:lnTo>
                    <a:pt x="158" y="217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5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49" y="223"/>
                  </a:lnTo>
                  <a:lnTo>
                    <a:pt x="145" y="224"/>
                  </a:lnTo>
                  <a:lnTo>
                    <a:pt x="141" y="224"/>
                  </a:lnTo>
                  <a:lnTo>
                    <a:pt x="138" y="226"/>
                  </a:lnTo>
                  <a:lnTo>
                    <a:pt x="134" y="226"/>
                  </a:lnTo>
                  <a:lnTo>
                    <a:pt x="130" y="227"/>
                  </a:lnTo>
                  <a:lnTo>
                    <a:pt x="127" y="227"/>
                  </a:lnTo>
                  <a:lnTo>
                    <a:pt x="123" y="228"/>
                  </a:lnTo>
                  <a:lnTo>
                    <a:pt x="121" y="229"/>
                  </a:lnTo>
                  <a:lnTo>
                    <a:pt x="117" y="230"/>
                  </a:lnTo>
                  <a:lnTo>
                    <a:pt x="116" y="232"/>
                  </a:lnTo>
                  <a:lnTo>
                    <a:pt x="114" y="233"/>
                  </a:lnTo>
                  <a:lnTo>
                    <a:pt x="113" y="234"/>
                  </a:lnTo>
                  <a:lnTo>
                    <a:pt x="112" y="236"/>
                  </a:lnTo>
                  <a:lnTo>
                    <a:pt x="112" y="239"/>
                  </a:lnTo>
                  <a:lnTo>
                    <a:pt x="112" y="240"/>
                  </a:lnTo>
                  <a:lnTo>
                    <a:pt x="112" y="243"/>
                  </a:lnTo>
                  <a:lnTo>
                    <a:pt x="112" y="245"/>
                  </a:lnTo>
                  <a:lnTo>
                    <a:pt x="111" y="250"/>
                  </a:lnTo>
                  <a:lnTo>
                    <a:pt x="110" y="255"/>
                  </a:lnTo>
                  <a:lnTo>
                    <a:pt x="110" y="260"/>
                  </a:lnTo>
                  <a:lnTo>
                    <a:pt x="108" y="263"/>
                  </a:lnTo>
                  <a:lnTo>
                    <a:pt x="108" y="266"/>
                  </a:lnTo>
                  <a:lnTo>
                    <a:pt x="110" y="268"/>
                  </a:lnTo>
                  <a:lnTo>
                    <a:pt x="110" y="269"/>
                  </a:lnTo>
                  <a:lnTo>
                    <a:pt x="111" y="272"/>
                  </a:lnTo>
                  <a:lnTo>
                    <a:pt x="112" y="273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7" y="256"/>
                  </a:lnTo>
                  <a:lnTo>
                    <a:pt x="128" y="252"/>
                  </a:lnTo>
                  <a:lnTo>
                    <a:pt x="129" y="249"/>
                  </a:lnTo>
                  <a:lnTo>
                    <a:pt x="130" y="245"/>
                  </a:lnTo>
                  <a:lnTo>
                    <a:pt x="131" y="243"/>
                  </a:lnTo>
                  <a:lnTo>
                    <a:pt x="134" y="240"/>
                  </a:lnTo>
                  <a:lnTo>
                    <a:pt x="136" y="238"/>
                  </a:lnTo>
                  <a:lnTo>
                    <a:pt x="141" y="234"/>
                  </a:lnTo>
                  <a:lnTo>
                    <a:pt x="147" y="230"/>
                  </a:lnTo>
                  <a:lnTo>
                    <a:pt x="152" y="227"/>
                  </a:lnTo>
                  <a:lnTo>
                    <a:pt x="158" y="223"/>
                  </a:lnTo>
                  <a:lnTo>
                    <a:pt x="185" y="229"/>
                  </a:lnTo>
                  <a:lnTo>
                    <a:pt x="186" y="233"/>
                  </a:lnTo>
                  <a:lnTo>
                    <a:pt x="186" y="235"/>
                  </a:lnTo>
                  <a:lnTo>
                    <a:pt x="186" y="238"/>
                  </a:lnTo>
                  <a:lnTo>
                    <a:pt x="185" y="240"/>
                  </a:lnTo>
                  <a:lnTo>
                    <a:pt x="184" y="243"/>
                  </a:lnTo>
                  <a:lnTo>
                    <a:pt x="184" y="245"/>
                  </a:lnTo>
                  <a:lnTo>
                    <a:pt x="183" y="247"/>
                  </a:lnTo>
                  <a:lnTo>
                    <a:pt x="180" y="250"/>
                  </a:lnTo>
                  <a:lnTo>
                    <a:pt x="178" y="254"/>
                  </a:lnTo>
                  <a:lnTo>
                    <a:pt x="174" y="258"/>
                  </a:lnTo>
                  <a:lnTo>
                    <a:pt x="169" y="261"/>
                  </a:lnTo>
                  <a:lnTo>
                    <a:pt x="166" y="265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7"/>
                  </a:lnTo>
                  <a:lnTo>
                    <a:pt x="166" y="267"/>
                  </a:lnTo>
                  <a:lnTo>
                    <a:pt x="166" y="268"/>
                  </a:lnTo>
                  <a:lnTo>
                    <a:pt x="166" y="268"/>
                  </a:lnTo>
                  <a:lnTo>
                    <a:pt x="164" y="269"/>
                  </a:lnTo>
                  <a:lnTo>
                    <a:pt x="164" y="269"/>
                  </a:lnTo>
                  <a:lnTo>
                    <a:pt x="163" y="271"/>
                  </a:lnTo>
                  <a:lnTo>
                    <a:pt x="162" y="272"/>
                  </a:lnTo>
                  <a:lnTo>
                    <a:pt x="161" y="273"/>
                  </a:lnTo>
                  <a:lnTo>
                    <a:pt x="158" y="274"/>
                  </a:lnTo>
                  <a:lnTo>
                    <a:pt x="157" y="274"/>
                  </a:lnTo>
                  <a:lnTo>
                    <a:pt x="156" y="276"/>
                  </a:lnTo>
                  <a:lnTo>
                    <a:pt x="153" y="276"/>
                  </a:lnTo>
                  <a:lnTo>
                    <a:pt x="152" y="277"/>
                  </a:lnTo>
                  <a:lnTo>
                    <a:pt x="150" y="277"/>
                  </a:lnTo>
                  <a:lnTo>
                    <a:pt x="147" y="277"/>
                  </a:lnTo>
                  <a:lnTo>
                    <a:pt x="146" y="276"/>
                  </a:lnTo>
                  <a:lnTo>
                    <a:pt x="144" y="276"/>
                  </a:lnTo>
                  <a:lnTo>
                    <a:pt x="141" y="276"/>
                  </a:lnTo>
                  <a:lnTo>
                    <a:pt x="140" y="276"/>
                  </a:lnTo>
                  <a:lnTo>
                    <a:pt x="139" y="276"/>
                  </a:lnTo>
                  <a:lnTo>
                    <a:pt x="136" y="276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1" y="277"/>
                  </a:lnTo>
                  <a:lnTo>
                    <a:pt x="129" y="277"/>
                  </a:lnTo>
                  <a:lnTo>
                    <a:pt x="127" y="278"/>
                  </a:lnTo>
                  <a:lnTo>
                    <a:pt x="123" y="280"/>
                  </a:lnTo>
                  <a:lnTo>
                    <a:pt x="121" y="283"/>
                  </a:lnTo>
                  <a:lnTo>
                    <a:pt x="118" y="286"/>
                  </a:lnTo>
                  <a:lnTo>
                    <a:pt x="116" y="289"/>
                  </a:lnTo>
                  <a:lnTo>
                    <a:pt x="114" y="293"/>
                  </a:lnTo>
                  <a:lnTo>
                    <a:pt x="113" y="300"/>
                  </a:lnTo>
                  <a:lnTo>
                    <a:pt x="112" y="308"/>
                  </a:lnTo>
                  <a:lnTo>
                    <a:pt x="112" y="318"/>
                  </a:lnTo>
                  <a:lnTo>
                    <a:pt x="112" y="327"/>
                  </a:lnTo>
                  <a:lnTo>
                    <a:pt x="112" y="335"/>
                  </a:lnTo>
                  <a:lnTo>
                    <a:pt x="112" y="344"/>
                  </a:lnTo>
                  <a:lnTo>
                    <a:pt x="113" y="351"/>
                  </a:lnTo>
                  <a:lnTo>
                    <a:pt x="114" y="360"/>
                  </a:lnTo>
                  <a:lnTo>
                    <a:pt x="116" y="358"/>
                  </a:lnTo>
                  <a:lnTo>
                    <a:pt x="117" y="357"/>
                  </a:lnTo>
                  <a:lnTo>
                    <a:pt x="117" y="357"/>
                  </a:lnTo>
                  <a:lnTo>
                    <a:pt x="117" y="356"/>
                  </a:lnTo>
                  <a:lnTo>
                    <a:pt x="116" y="355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2"/>
                  </a:lnTo>
                  <a:lnTo>
                    <a:pt x="116" y="351"/>
                  </a:lnTo>
                  <a:lnTo>
                    <a:pt x="117" y="347"/>
                  </a:lnTo>
                  <a:lnTo>
                    <a:pt x="117" y="343"/>
                  </a:lnTo>
                  <a:lnTo>
                    <a:pt x="118" y="338"/>
                  </a:lnTo>
                  <a:lnTo>
                    <a:pt x="118" y="333"/>
                  </a:lnTo>
                  <a:lnTo>
                    <a:pt x="117" y="329"/>
                  </a:lnTo>
                  <a:lnTo>
                    <a:pt x="117" y="324"/>
                  </a:lnTo>
                  <a:lnTo>
                    <a:pt x="117" y="319"/>
                  </a:lnTo>
                  <a:lnTo>
                    <a:pt x="116" y="315"/>
                  </a:lnTo>
                  <a:lnTo>
                    <a:pt x="119" y="315"/>
                  </a:lnTo>
                  <a:lnTo>
                    <a:pt x="121" y="313"/>
                  </a:lnTo>
                  <a:lnTo>
                    <a:pt x="123" y="311"/>
                  </a:lnTo>
                  <a:lnTo>
                    <a:pt x="124" y="310"/>
                  </a:lnTo>
                  <a:lnTo>
                    <a:pt x="125" y="308"/>
                  </a:lnTo>
                  <a:lnTo>
                    <a:pt x="127" y="306"/>
                  </a:lnTo>
                  <a:lnTo>
                    <a:pt x="127" y="304"/>
                  </a:lnTo>
                  <a:lnTo>
                    <a:pt x="128" y="301"/>
                  </a:lnTo>
                  <a:lnTo>
                    <a:pt x="128" y="296"/>
                  </a:lnTo>
                  <a:lnTo>
                    <a:pt x="129" y="293"/>
                  </a:lnTo>
                  <a:lnTo>
                    <a:pt x="130" y="290"/>
                  </a:lnTo>
                  <a:lnTo>
                    <a:pt x="131" y="288"/>
                  </a:lnTo>
                  <a:lnTo>
                    <a:pt x="131" y="286"/>
                  </a:lnTo>
                  <a:lnTo>
                    <a:pt x="133" y="284"/>
                  </a:lnTo>
                  <a:lnTo>
                    <a:pt x="134" y="284"/>
                  </a:lnTo>
                  <a:lnTo>
                    <a:pt x="134" y="284"/>
                  </a:lnTo>
                  <a:lnTo>
                    <a:pt x="135" y="284"/>
                  </a:lnTo>
                  <a:lnTo>
                    <a:pt x="135" y="283"/>
                  </a:lnTo>
                  <a:lnTo>
                    <a:pt x="136" y="283"/>
                  </a:lnTo>
                  <a:lnTo>
                    <a:pt x="138" y="283"/>
                  </a:lnTo>
                  <a:lnTo>
                    <a:pt x="138" y="283"/>
                  </a:lnTo>
                  <a:lnTo>
                    <a:pt x="138" y="283"/>
                  </a:lnTo>
                  <a:lnTo>
                    <a:pt x="140" y="284"/>
                  </a:lnTo>
                  <a:lnTo>
                    <a:pt x="141" y="285"/>
                  </a:lnTo>
                  <a:lnTo>
                    <a:pt x="144" y="285"/>
                  </a:lnTo>
                  <a:lnTo>
                    <a:pt x="146" y="285"/>
                  </a:lnTo>
                  <a:lnTo>
                    <a:pt x="150" y="284"/>
                  </a:lnTo>
                  <a:lnTo>
                    <a:pt x="155" y="283"/>
                  </a:lnTo>
                  <a:lnTo>
                    <a:pt x="158" y="282"/>
                  </a:lnTo>
                  <a:lnTo>
                    <a:pt x="162" y="280"/>
                  </a:lnTo>
                  <a:lnTo>
                    <a:pt x="164" y="280"/>
                  </a:lnTo>
                  <a:lnTo>
                    <a:pt x="166" y="280"/>
                  </a:lnTo>
                  <a:lnTo>
                    <a:pt x="168" y="282"/>
                  </a:lnTo>
                  <a:lnTo>
                    <a:pt x="169" y="282"/>
                  </a:lnTo>
                  <a:lnTo>
                    <a:pt x="169" y="286"/>
                  </a:lnTo>
                  <a:lnTo>
                    <a:pt x="171" y="289"/>
                  </a:lnTo>
                  <a:lnTo>
                    <a:pt x="171" y="293"/>
                  </a:lnTo>
                  <a:lnTo>
                    <a:pt x="172" y="296"/>
                  </a:lnTo>
                  <a:lnTo>
                    <a:pt x="173" y="299"/>
                  </a:lnTo>
                  <a:lnTo>
                    <a:pt x="174" y="302"/>
                  </a:lnTo>
                  <a:lnTo>
                    <a:pt x="175" y="305"/>
                  </a:lnTo>
                  <a:lnTo>
                    <a:pt x="178" y="307"/>
                  </a:lnTo>
                  <a:lnTo>
                    <a:pt x="179" y="308"/>
                  </a:lnTo>
                  <a:lnTo>
                    <a:pt x="179" y="310"/>
                  </a:lnTo>
                  <a:lnTo>
                    <a:pt x="179" y="311"/>
                  </a:lnTo>
                  <a:lnTo>
                    <a:pt x="179" y="312"/>
                  </a:lnTo>
                  <a:lnTo>
                    <a:pt x="179" y="313"/>
                  </a:lnTo>
                  <a:lnTo>
                    <a:pt x="178" y="315"/>
                  </a:lnTo>
                  <a:lnTo>
                    <a:pt x="178" y="315"/>
                  </a:lnTo>
                  <a:lnTo>
                    <a:pt x="177" y="316"/>
                  </a:lnTo>
                  <a:lnTo>
                    <a:pt x="175" y="317"/>
                  </a:lnTo>
                  <a:lnTo>
                    <a:pt x="173" y="318"/>
                  </a:lnTo>
                  <a:lnTo>
                    <a:pt x="172" y="319"/>
                  </a:lnTo>
                  <a:lnTo>
                    <a:pt x="171" y="321"/>
                  </a:lnTo>
                  <a:lnTo>
                    <a:pt x="169" y="323"/>
                  </a:lnTo>
                  <a:lnTo>
                    <a:pt x="168" y="327"/>
                  </a:lnTo>
                  <a:lnTo>
                    <a:pt x="167" y="329"/>
                  </a:lnTo>
                  <a:lnTo>
                    <a:pt x="166" y="333"/>
                  </a:lnTo>
                  <a:lnTo>
                    <a:pt x="166" y="337"/>
                  </a:lnTo>
                  <a:lnTo>
                    <a:pt x="164" y="340"/>
                  </a:lnTo>
                  <a:lnTo>
                    <a:pt x="162" y="343"/>
                  </a:lnTo>
                  <a:lnTo>
                    <a:pt x="160" y="344"/>
                  </a:lnTo>
                  <a:lnTo>
                    <a:pt x="157" y="345"/>
                  </a:lnTo>
                  <a:lnTo>
                    <a:pt x="155" y="347"/>
                  </a:lnTo>
                  <a:lnTo>
                    <a:pt x="151" y="351"/>
                  </a:lnTo>
                  <a:lnTo>
                    <a:pt x="146" y="355"/>
                  </a:lnTo>
                  <a:lnTo>
                    <a:pt x="142" y="360"/>
                  </a:lnTo>
                  <a:lnTo>
                    <a:pt x="139" y="363"/>
                  </a:lnTo>
                  <a:lnTo>
                    <a:pt x="136" y="365"/>
                  </a:lnTo>
                  <a:lnTo>
                    <a:pt x="134" y="367"/>
                  </a:lnTo>
                  <a:lnTo>
                    <a:pt x="131" y="368"/>
                  </a:lnTo>
                  <a:lnTo>
                    <a:pt x="128" y="369"/>
                  </a:lnTo>
                  <a:lnTo>
                    <a:pt x="127" y="371"/>
                  </a:lnTo>
                  <a:lnTo>
                    <a:pt x="125" y="372"/>
                  </a:lnTo>
                  <a:lnTo>
                    <a:pt x="124" y="374"/>
                  </a:lnTo>
                  <a:lnTo>
                    <a:pt x="122" y="376"/>
                  </a:lnTo>
                  <a:lnTo>
                    <a:pt x="119" y="380"/>
                  </a:lnTo>
                  <a:lnTo>
                    <a:pt x="117" y="384"/>
                  </a:lnTo>
                  <a:lnTo>
                    <a:pt x="116" y="389"/>
                  </a:lnTo>
                  <a:lnTo>
                    <a:pt x="114" y="394"/>
                  </a:lnTo>
                  <a:lnTo>
                    <a:pt x="114" y="399"/>
                  </a:lnTo>
                  <a:lnTo>
                    <a:pt x="114" y="402"/>
                  </a:lnTo>
                  <a:lnTo>
                    <a:pt x="116" y="404"/>
                  </a:lnTo>
                  <a:lnTo>
                    <a:pt x="117" y="405"/>
                  </a:lnTo>
                  <a:lnTo>
                    <a:pt x="117" y="406"/>
                  </a:lnTo>
                  <a:lnTo>
                    <a:pt x="118" y="407"/>
                  </a:lnTo>
                  <a:lnTo>
                    <a:pt x="119" y="408"/>
                  </a:lnTo>
                  <a:lnTo>
                    <a:pt x="121" y="408"/>
                  </a:lnTo>
                  <a:lnTo>
                    <a:pt x="122" y="410"/>
                  </a:lnTo>
                  <a:lnTo>
                    <a:pt x="123" y="410"/>
                  </a:lnTo>
                  <a:lnTo>
                    <a:pt x="118" y="437"/>
                  </a:lnTo>
                  <a:lnTo>
                    <a:pt x="135" y="424"/>
                  </a:lnTo>
                  <a:lnTo>
                    <a:pt x="136" y="426"/>
                  </a:lnTo>
                  <a:lnTo>
                    <a:pt x="138" y="427"/>
                  </a:lnTo>
                  <a:lnTo>
                    <a:pt x="139" y="428"/>
                  </a:lnTo>
                  <a:lnTo>
                    <a:pt x="139" y="428"/>
                  </a:lnTo>
                  <a:lnTo>
                    <a:pt x="140" y="429"/>
                  </a:lnTo>
                  <a:lnTo>
                    <a:pt x="140" y="430"/>
                  </a:lnTo>
                  <a:lnTo>
                    <a:pt x="141" y="430"/>
                  </a:lnTo>
                  <a:lnTo>
                    <a:pt x="141" y="432"/>
                  </a:lnTo>
                  <a:lnTo>
                    <a:pt x="141" y="433"/>
                  </a:lnTo>
                  <a:lnTo>
                    <a:pt x="141" y="435"/>
                  </a:lnTo>
                  <a:lnTo>
                    <a:pt x="141" y="437"/>
                  </a:lnTo>
                  <a:lnTo>
                    <a:pt x="141" y="439"/>
                  </a:lnTo>
                  <a:lnTo>
                    <a:pt x="141" y="441"/>
                  </a:lnTo>
                  <a:lnTo>
                    <a:pt x="141" y="443"/>
                  </a:lnTo>
                  <a:lnTo>
                    <a:pt x="142" y="445"/>
                  </a:lnTo>
                  <a:lnTo>
                    <a:pt x="142" y="446"/>
                  </a:lnTo>
                  <a:lnTo>
                    <a:pt x="124" y="460"/>
                  </a:lnTo>
                  <a:lnTo>
                    <a:pt x="124" y="461"/>
                  </a:lnTo>
                  <a:lnTo>
                    <a:pt x="123" y="463"/>
                  </a:lnTo>
                  <a:lnTo>
                    <a:pt x="122" y="465"/>
                  </a:lnTo>
                  <a:lnTo>
                    <a:pt x="122" y="467"/>
                  </a:lnTo>
                  <a:lnTo>
                    <a:pt x="122" y="469"/>
                  </a:lnTo>
                  <a:lnTo>
                    <a:pt x="122" y="471"/>
                  </a:lnTo>
                  <a:lnTo>
                    <a:pt x="122" y="473"/>
                  </a:lnTo>
                  <a:lnTo>
                    <a:pt x="122" y="474"/>
                  </a:lnTo>
                  <a:lnTo>
                    <a:pt x="123" y="478"/>
                  </a:lnTo>
                  <a:lnTo>
                    <a:pt x="124" y="482"/>
                  </a:lnTo>
                  <a:lnTo>
                    <a:pt x="125" y="485"/>
                  </a:lnTo>
                  <a:lnTo>
                    <a:pt x="128" y="489"/>
                  </a:lnTo>
                  <a:lnTo>
                    <a:pt x="131" y="495"/>
                  </a:lnTo>
                  <a:lnTo>
                    <a:pt x="135" y="502"/>
                  </a:lnTo>
                  <a:lnTo>
                    <a:pt x="138" y="506"/>
                  </a:lnTo>
                  <a:lnTo>
                    <a:pt x="139" y="510"/>
                  </a:lnTo>
                  <a:lnTo>
                    <a:pt x="139" y="513"/>
                  </a:lnTo>
                  <a:lnTo>
                    <a:pt x="140" y="517"/>
                  </a:lnTo>
                  <a:lnTo>
                    <a:pt x="149" y="521"/>
                  </a:lnTo>
                  <a:lnTo>
                    <a:pt x="157" y="526"/>
                  </a:lnTo>
                  <a:lnTo>
                    <a:pt x="166" y="530"/>
                  </a:lnTo>
                  <a:lnTo>
                    <a:pt x="173" y="534"/>
                  </a:lnTo>
                  <a:lnTo>
                    <a:pt x="181" y="539"/>
                  </a:lnTo>
                  <a:lnTo>
                    <a:pt x="188" y="545"/>
                  </a:lnTo>
                  <a:lnTo>
                    <a:pt x="195" y="550"/>
                  </a:lnTo>
                  <a:lnTo>
                    <a:pt x="201" y="556"/>
                  </a:lnTo>
                  <a:lnTo>
                    <a:pt x="203" y="555"/>
                  </a:lnTo>
                  <a:lnTo>
                    <a:pt x="205" y="554"/>
                  </a:lnTo>
                  <a:lnTo>
                    <a:pt x="207" y="552"/>
                  </a:lnTo>
                  <a:lnTo>
                    <a:pt x="208" y="551"/>
                  </a:lnTo>
                  <a:lnTo>
                    <a:pt x="210" y="550"/>
                  </a:lnTo>
                  <a:lnTo>
                    <a:pt x="212" y="546"/>
                  </a:lnTo>
                  <a:lnTo>
                    <a:pt x="214" y="543"/>
                  </a:lnTo>
                  <a:lnTo>
                    <a:pt x="218" y="539"/>
                  </a:lnTo>
                  <a:lnTo>
                    <a:pt x="221" y="537"/>
                  </a:lnTo>
                  <a:lnTo>
                    <a:pt x="222" y="535"/>
                  </a:lnTo>
                  <a:lnTo>
                    <a:pt x="224" y="534"/>
                  </a:lnTo>
                  <a:lnTo>
                    <a:pt x="225" y="533"/>
                  </a:lnTo>
                  <a:lnTo>
                    <a:pt x="228" y="532"/>
                  </a:lnTo>
                  <a:lnTo>
                    <a:pt x="257" y="513"/>
                  </a:lnTo>
                  <a:lnTo>
                    <a:pt x="261" y="504"/>
                  </a:lnTo>
                  <a:lnTo>
                    <a:pt x="264" y="495"/>
                  </a:lnTo>
                  <a:lnTo>
                    <a:pt x="266" y="491"/>
                  </a:lnTo>
                  <a:lnTo>
                    <a:pt x="267" y="487"/>
                  </a:lnTo>
                  <a:lnTo>
                    <a:pt x="268" y="482"/>
                  </a:lnTo>
                  <a:lnTo>
                    <a:pt x="269" y="478"/>
                  </a:lnTo>
                  <a:lnTo>
                    <a:pt x="271" y="473"/>
                  </a:lnTo>
                  <a:lnTo>
                    <a:pt x="271" y="469"/>
                  </a:lnTo>
                  <a:lnTo>
                    <a:pt x="269" y="465"/>
                  </a:lnTo>
                  <a:lnTo>
                    <a:pt x="269" y="461"/>
                  </a:lnTo>
                  <a:lnTo>
                    <a:pt x="268" y="456"/>
                  </a:lnTo>
                  <a:lnTo>
                    <a:pt x="266" y="452"/>
                  </a:lnTo>
                  <a:lnTo>
                    <a:pt x="263" y="449"/>
                  </a:lnTo>
                  <a:lnTo>
                    <a:pt x="261" y="445"/>
                  </a:lnTo>
                  <a:lnTo>
                    <a:pt x="260" y="441"/>
                  </a:lnTo>
                  <a:lnTo>
                    <a:pt x="260" y="438"/>
                  </a:lnTo>
                  <a:lnTo>
                    <a:pt x="260" y="435"/>
                  </a:lnTo>
                  <a:lnTo>
                    <a:pt x="261" y="432"/>
                  </a:lnTo>
                  <a:lnTo>
                    <a:pt x="261" y="429"/>
                  </a:lnTo>
                  <a:lnTo>
                    <a:pt x="262" y="426"/>
                  </a:lnTo>
                  <a:lnTo>
                    <a:pt x="264" y="423"/>
                  </a:lnTo>
                  <a:lnTo>
                    <a:pt x="266" y="421"/>
                  </a:lnTo>
                  <a:lnTo>
                    <a:pt x="267" y="422"/>
                  </a:lnTo>
                  <a:lnTo>
                    <a:pt x="268" y="422"/>
                  </a:lnTo>
                  <a:lnTo>
                    <a:pt x="269" y="423"/>
                  </a:lnTo>
                  <a:lnTo>
                    <a:pt x="271" y="424"/>
                  </a:lnTo>
                  <a:lnTo>
                    <a:pt x="272" y="424"/>
                  </a:lnTo>
                  <a:lnTo>
                    <a:pt x="273" y="426"/>
                  </a:lnTo>
                  <a:lnTo>
                    <a:pt x="274" y="426"/>
                  </a:lnTo>
                  <a:lnTo>
                    <a:pt x="275" y="424"/>
                  </a:lnTo>
                  <a:lnTo>
                    <a:pt x="275" y="422"/>
                  </a:lnTo>
                  <a:lnTo>
                    <a:pt x="275" y="419"/>
                  </a:lnTo>
                  <a:lnTo>
                    <a:pt x="275" y="417"/>
                  </a:lnTo>
                  <a:lnTo>
                    <a:pt x="275" y="415"/>
                  </a:lnTo>
                  <a:lnTo>
                    <a:pt x="275" y="412"/>
                  </a:lnTo>
                  <a:lnTo>
                    <a:pt x="275" y="410"/>
                  </a:lnTo>
                  <a:lnTo>
                    <a:pt x="277" y="407"/>
                  </a:lnTo>
                  <a:lnTo>
                    <a:pt x="277" y="405"/>
                  </a:lnTo>
                  <a:lnTo>
                    <a:pt x="277" y="402"/>
                  </a:lnTo>
                  <a:lnTo>
                    <a:pt x="277" y="400"/>
                  </a:lnTo>
                  <a:lnTo>
                    <a:pt x="277" y="397"/>
                  </a:lnTo>
                  <a:lnTo>
                    <a:pt x="275" y="395"/>
                  </a:lnTo>
                  <a:lnTo>
                    <a:pt x="275" y="393"/>
                  </a:lnTo>
                  <a:lnTo>
                    <a:pt x="274" y="390"/>
                  </a:lnTo>
                  <a:lnTo>
                    <a:pt x="273" y="389"/>
                  </a:lnTo>
                  <a:lnTo>
                    <a:pt x="272" y="387"/>
                  </a:lnTo>
                  <a:lnTo>
                    <a:pt x="268" y="383"/>
                  </a:lnTo>
                  <a:lnTo>
                    <a:pt x="266" y="379"/>
                  </a:lnTo>
                  <a:lnTo>
                    <a:pt x="262" y="376"/>
                  </a:lnTo>
                  <a:lnTo>
                    <a:pt x="260" y="373"/>
                  </a:lnTo>
                  <a:lnTo>
                    <a:pt x="258" y="371"/>
                  </a:lnTo>
                  <a:lnTo>
                    <a:pt x="258" y="368"/>
                  </a:lnTo>
                  <a:lnTo>
                    <a:pt x="258" y="366"/>
                  </a:lnTo>
                  <a:lnTo>
                    <a:pt x="258" y="363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61" y="355"/>
                  </a:lnTo>
                  <a:lnTo>
                    <a:pt x="272" y="358"/>
                  </a:lnTo>
                  <a:lnTo>
                    <a:pt x="273" y="356"/>
                  </a:lnTo>
                  <a:lnTo>
                    <a:pt x="268" y="355"/>
                  </a:lnTo>
                  <a:lnTo>
                    <a:pt x="266" y="352"/>
                  </a:lnTo>
                  <a:lnTo>
                    <a:pt x="261" y="351"/>
                  </a:lnTo>
                  <a:lnTo>
                    <a:pt x="257" y="350"/>
                  </a:lnTo>
                  <a:lnTo>
                    <a:pt x="253" y="347"/>
                  </a:lnTo>
                  <a:lnTo>
                    <a:pt x="251" y="345"/>
                  </a:lnTo>
                  <a:lnTo>
                    <a:pt x="250" y="344"/>
                  </a:lnTo>
                  <a:lnTo>
                    <a:pt x="249" y="343"/>
                  </a:lnTo>
                  <a:lnTo>
                    <a:pt x="247" y="341"/>
                  </a:lnTo>
                  <a:lnTo>
                    <a:pt x="246" y="339"/>
                  </a:lnTo>
                  <a:lnTo>
                    <a:pt x="229" y="340"/>
                  </a:lnTo>
                  <a:lnTo>
                    <a:pt x="228" y="340"/>
                  </a:lnTo>
                  <a:lnTo>
                    <a:pt x="227" y="339"/>
                  </a:lnTo>
                  <a:lnTo>
                    <a:pt x="225" y="339"/>
                  </a:lnTo>
                  <a:lnTo>
                    <a:pt x="224" y="338"/>
                  </a:lnTo>
                  <a:lnTo>
                    <a:pt x="223" y="337"/>
                  </a:lnTo>
                  <a:lnTo>
                    <a:pt x="223" y="335"/>
                  </a:lnTo>
                  <a:lnTo>
                    <a:pt x="222" y="334"/>
                  </a:lnTo>
                  <a:lnTo>
                    <a:pt x="221" y="333"/>
                  </a:lnTo>
                  <a:lnTo>
                    <a:pt x="221" y="330"/>
                  </a:lnTo>
                  <a:lnTo>
                    <a:pt x="219" y="327"/>
                  </a:lnTo>
                  <a:lnTo>
                    <a:pt x="218" y="324"/>
                  </a:lnTo>
                  <a:lnTo>
                    <a:pt x="217" y="323"/>
                  </a:lnTo>
                  <a:lnTo>
                    <a:pt x="216" y="322"/>
                  </a:lnTo>
                  <a:lnTo>
                    <a:pt x="213" y="322"/>
                  </a:lnTo>
                  <a:lnTo>
                    <a:pt x="212" y="322"/>
                  </a:lnTo>
                  <a:lnTo>
                    <a:pt x="210" y="322"/>
                  </a:lnTo>
                  <a:lnTo>
                    <a:pt x="208" y="322"/>
                  </a:lnTo>
                  <a:lnTo>
                    <a:pt x="207" y="322"/>
                  </a:lnTo>
                  <a:lnTo>
                    <a:pt x="205" y="322"/>
                  </a:lnTo>
                  <a:lnTo>
                    <a:pt x="203" y="321"/>
                  </a:lnTo>
                  <a:lnTo>
                    <a:pt x="201" y="321"/>
                  </a:lnTo>
                  <a:lnTo>
                    <a:pt x="200" y="319"/>
                  </a:lnTo>
                  <a:lnTo>
                    <a:pt x="199" y="319"/>
                  </a:lnTo>
                  <a:lnTo>
                    <a:pt x="197" y="318"/>
                  </a:lnTo>
                  <a:lnTo>
                    <a:pt x="196" y="317"/>
                  </a:lnTo>
                  <a:lnTo>
                    <a:pt x="195" y="315"/>
                  </a:lnTo>
                  <a:lnTo>
                    <a:pt x="195" y="313"/>
                  </a:lnTo>
                  <a:lnTo>
                    <a:pt x="194" y="311"/>
                  </a:lnTo>
                  <a:lnTo>
                    <a:pt x="196" y="307"/>
                  </a:lnTo>
                  <a:lnTo>
                    <a:pt x="196" y="304"/>
                  </a:lnTo>
                  <a:lnTo>
                    <a:pt x="196" y="300"/>
                  </a:lnTo>
                  <a:lnTo>
                    <a:pt x="196" y="296"/>
                  </a:lnTo>
                  <a:lnTo>
                    <a:pt x="196" y="293"/>
                  </a:lnTo>
                  <a:lnTo>
                    <a:pt x="196" y="289"/>
                  </a:lnTo>
                  <a:lnTo>
                    <a:pt x="195" y="285"/>
                  </a:lnTo>
                  <a:lnTo>
                    <a:pt x="195" y="282"/>
                  </a:lnTo>
                  <a:lnTo>
                    <a:pt x="196" y="279"/>
                  </a:lnTo>
                  <a:lnTo>
                    <a:pt x="199" y="277"/>
                  </a:lnTo>
                  <a:lnTo>
                    <a:pt x="200" y="276"/>
                  </a:lnTo>
                  <a:lnTo>
                    <a:pt x="201" y="274"/>
                  </a:lnTo>
                  <a:lnTo>
                    <a:pt x="203" y="274"/>
                  </a:lnTo>
                  <a:lnTo>
                    <a:pt x="206" y="274"/>
                  </a:lnTo>
                  <a:lnTo>
                    <a:pt x="208" y="274"/>
                  </a:lnTo>
                  <a:lnTo>
                    <a:pt x="210" y="274"/>
                  </a:lnTo>
                  <a:lnTo>
                    <a:pt x="214" y="276"/>
                  </a:lnTo>
                  <a:lnTo>
                    <a:pt x="219" y="276"/>
                  </a:lnTo>
                  <a:lnTo>
                    <a:pt x="222" y="276"/>
                  </a:lnTo>
                  <a:lnTo>
                    <a:pt x="224" y="276"/>
                  </a:lnTo>
                  <a:lnTo>
                    <a:pt x="227" y="276"/>
                  </a:lnTo>
                  <a:lnTo>
                    <a:pt x="228" y="274"/>
                  </a:lnTo>
                  <a:lnTo>
                    <a:pt x="229" y="274"/>
                  </a:lnTo>
                  <a:lnTo>
                    <a:pt x="212" y="257"/>
                  </a:lnTo>
                  <a:lnTo>
                    <a:pt x="211" y="256"/>
                  </a:lnTo>
                  <a:lnTo>
                    <a:pt x="208" y="254"/>
                  </a:lnTo>
                  <a:lnTo>
                    <a:pt x="207" y="251"/>
                  </a:lnTo>
                  <a:lnTo>
                    <a:pt x="207" y="250"/>
                  </a:lnTo>
                  <a:lnTo>
                    <a:pt x="205" y="245"/>
                  </a:lnTo>
                  <a:lnTo>
                    <a:pt x="203" y="241"/>
                  </a:lnTo>
                  <a:lnTo>
                    <a:pt x="202" y="236"/>
                  </a:lnTo>
                  <a:lnTo>
                    <a:pt x="202" y="232"/>
                  </a:lnTo>
                  <a:lnTo>
                    <a:pt x="202" y="227"/>
                  </a:lnTo>
                  <a:lnTo>
                    <a:pt x="202" y="223"/>
                  </a:lnTo>
                  <a:lnTo>
                    <a:pt x="207" y="222"/>
                  </a:lnTo>
                  <a:lnTo>
                    <a:pt x="211" y="222"/>
                  </a:lnTo>
                  <a:lnTo>
                    <a:pt x="214" y="222"/>
                  </a:lnTo>
                  <a:lnTo>
                    <a:pt x="218" y="222"/>
                  </a:lnTo>
                  <a:lnTo>
                    <a:pt x="222" y="223"/>
                  </a:lnTo>
                  <a:lnTo>
                    <a:pt x="224" y="223"/>
                  </a:lnTo>
                  <a:lnTo>
                    <a:pt x="228" y="224"/>
                  </a:lnTo>
                  <a:lnTo>
                    <a:pt x="231" y="227"/>
                  </a:lnTo>
                  <a:lnTo>
                    <a:pt x="238" y="229"/>
                  </a:lnTo>
                  <a:lnTo>
                    <a:pt x="244" y="233"/>
                  </a:lnTo>
                  <a:lnTo>
                    <a:pt x="246" y="235"/>
                  </a:lnTo>
                  <a:lnTo>
                    <a:pt x="250" y="236"/>
                  </a:lnTo>
                  <a:lnTo>
                    <a:pt x="253" y="238"/>
                  </a:lnTo>
                  <a:lnTo>
                    <a:pt x="256" y="239"/>
                  </a:lnTo>
                  <a:lnTo>
                    <a:pt x="258" y="240"/>
                  </a:lnTo>
                  <a:lnTo>
                    <a:pt x="258" y="241"/>
                  </a:lnTo>
                  <a:lnTo>
                    <a:pt x="260" y="243"/>
                  </a:lnTo>
                  <a:lnTo>
                    <a:pt x="261" y="244"/>
                  </a:lnTo>
                  <a:lnTo>
                    <a:pt x="262" y="246"/>
                  </a:lnTo>
                  <a:lnTo>
                    <a:pt x="263" y="250"/>
                  </a:lnTo>
                  <a:lnTo>
                    <a:pt x="263" y="252"/>
                  </a:lnTo>
                  <a:lnTo>
                    <a:pt x="263" y="256"/>
                  </a:lnTo>
                  <a:lnTo>
                    <a:pt x="263" y="258"/>
                  </a:lnTo>
                  <a:lnTo>
                    <a:pt x="263" y="262"/>
                  </a:lnTo>
                  <a:lnTo>
                    <a:pt x="277" y="276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8" y="268"/>
                  </a:lnTo>
                  <a:lnTo>
                    <a:pt x="278" y="266"/>
                  </a:lnTo>
                  <a:lnTo>
                    <a:pt x="278" y="261"/>
                  </a:lnTo>
                  <a:lnTo>
                    <a:pt x="277" y="256"/>
                  </a:lnTo>
                  <a:lnTo>
                    <a:pt x="275" y="251"/>
                  </a:lnTo>
                  <a:lnTo>
                    <a:pt x="274" y="246"/>
                  </a:lnTo>
                  <a:lnTo>
                    <a:pt x="273" y="245"/>
                  </a:lnTo>
                  <a:lnTo>
                    <a:pt x="273" y="243"/>
                  </a:lnTo>
                  <a:lnTo>
                    <a:pt x="273" y="240"/>
                  </a:lnTo>
                  <a:lnTo>
                    <a:pt x="274" y="238"/>
                  </a:lnTo>
                  <a:lnTo>
                    <a:pt x="273" y="236"/>
                  </a:lnTo>
                  <a:lnTo>
                    <a:pt x="271" y="235"/>
                  </a:lnTo>
                  <a:lnTo>
                    <a:pt x="269" y="234"/>
                  </a:lnTo>
                  <a:lnTo>
                    <a:pt x="267" y="233"/>
                  </a:lnTo>
                  <a:lnTo>
                    <a:pt x="263" y="230"/>
                  </a:lnTo>
                  <a:lnTo>
                    <a:pt x="260" y="229"/>
                  </a:lnTo>
                  <a:lnTo>
                    <a:pt x="255" y="227"/>
                  </a:lnTo>
                  <a:lnTo>
                    <a:pt x="251" y="226"/>
                  </a:lnTo>
                  <a:lnTo>
                    <a:pt x="250" y="224"/>
                  </a:lnTo>
                  <a:lnTo>
                    <a:pt x="249" y="223"/>
                  </a:lnTo>
                  <a:lnTo>
                    <a:pt x="247" y="221"/>
                  </a:lnTo>
                  <a:lnTo>
                    <a:pt x="246" y="219"/>
                  </a:lnTo>
                  <a:lnTo>
                    <a:pt x="222" y="215"/>
                  </a:lnTo>
                  <a:lnTo>
                    <a:pt x="222" y="213"/>
                  </a:lnTo>
                  <a:lnTo>
                    <a:pt x="221" y="212"/>
                  </a:lnTo>
                  <a:lnTo>
                    <a:pt x="221" y="211"/>
                  </a:lnTo>
                  <a:lnTo>
                    <a:pt x="221" y="208"/>
                  </a:lnTo>
                  <a:lnTo>
                    <a:pt x="221" y="207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18" y="205"/>
                  </a:lnTo>
                  <a:lnTo>
                    <a:pt x="217" y="204"/>
                  </a:lnTo>
                  <a:lnTo>
                    <a:pt x="214" y="204"/>
                  </a:lnTo>
                  <a:lnTo>
                    <a:pt x="213" y="204"/>
                  </a:lnTo>
                  <a:lnTo>
                    <a:pt x="212" y="204"/>
                  </a:lnTo>
                  <a:lnTo>
                    <a:pt x="210" y="205"/>
                  </a:lnTo>
                  <a:lnTo>
                    <a:pt x="208" y="205"/>
                  </a:lnTo>
                  <a:lnTo>
                    <a:pt x="207" y="205"/>
                  </a:lnTo>
                  <a:lnTo>
                    <a:pt x="206" y="205"/>
                  </a:lnTo>
                  <a:lnTo>
                    <a:pt x="202" y="204"/>
                  </a:lnTo>
                  <a:lnTo>
                    <a:pt x="200" y="202"/>
                  </a:lnTo>
                  <a:lnTo>
                    <a:pt x="199" y="200"/>
                  </a:lnTo>
                  <a:lnTo>
                    <a:pt x="196" y="199"/>
                  </a:lnTo>
                  <a:lnTo>
                    <a:pt x="196" y="196"/>
                  </a:lnTo>
                  <a:lnTo>
                    <a:pt x="195" y="194"/>
                  </a:lnTo>
                  <a:lnTo>
                    <a:pt x="195" y="191"/>
                  </a:lnTo>
                  <a:lnTo>
                    <a:pt x="194" y="189"/>
                  </a:lnTo>
                  <a:lnTo>
                    <a:pt x="194" y="184"/>
                  </a:lnTo>
                  <a:lnTo>
                    <a:pt x="194" y="179"/>
                  </a:lnTo>
                  <a:lnTo>
                    <a:pt x="194" y="177"/>
                  </a:lnTo>
                  <a:lnTo>
                    <a:pt x="192" y="174"/>
                  </a:lnTo>
                  <a:lnTo>
                    <a:pt x="192" y="172"/>
                  </a:lnTo>
                  <a:lnTo>
                    <a:pt x="191" y="169"/>
                  </a:lnTo>
                  <a:lnTo>
                    <a:pt x="190" y="167"/>
                  </a:lnTo>
                  <a:lnTo>
                    <a:pt x="191" y="165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2" y="160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200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5" y="154"/>
                  </a:lnTo>
                  <a:lnTo>
                    <a:pt x="207" y="154"/>
                  </a:lnTo>
                  <a:lnTo>
                    <a:pt x="208" y="155"/>
                  </a:lnTo>
                  <a:lnTo>
                    <a:pt x="210" y="155"/>
                  </a:lnTo>
                  <a:lnTo>
                    <a:pt x="213" y="154"/>
                  </a:lnTo>
                  <a:lnTo>
                    <a:pt x="217" y="154"/>
                  </a:lnTo>
                  <a:lnTo>
                    <a:pt x="221" y="154"/>
                  </a:lnTo>
                  <a:lnTo>
                    <a:pt x="223" y="154"/>
                  </a:lnTo>
                  <a:lnTo>
                    <a:pt x="225" y="155"/>
                  </a:lnTo>
                  <a:lnTo>
                    <a:pt x="228" y="156"/>
                  </a:lnTo>
                  <a:lnTo>
                    <a:pt x="230" y="157"/>
                  </a:lnTo>
                  <a:lnTo>
                    <a:pt x="233" y="160"/>
                  </a:lnTo>
                  <a:lnTo>
                    <a:pt x="236" y="163"/>
                  </a:lnTo>
                  <a:lnTo>
                    <a:pt x="241" y="168"/>
                  </a:lnTo>
                  <a:lnTo>
                    <a:pt x="244" y="169"/>
                  </a:lnTo>
                  <a:lnTo>
                    <a:pt x="246" y="172"/>
                  </a:lnTo>
                  <a:lnTo>
                    <a:pt x="249" y="173"/>
                  </a:lnTo>
                  <a:lnTo>
                    <a:pt x="251" y="174"/>
                  </a:lnTo>
                  <a:lnTo>
                    <a:pt x="252" y="174"/>
                  </a:lnTo>
                  <a:lnTo>
                    <a:pt x="255" y="175"/>
                  </a:lnTo>
                  <a:lnTo>
                    <a:pt x="256" y="177"/>
                  </a:lnTo>
                  <a:lnTo>
                    <a:pt x="256" y="178"/>
                  </a:lnTo>
                  <a:lnTo>
                    <a:pt x="258" y="182"/>
                  </a:lnTo>
                  <a:lnTo>
                    <a:pt x="260" y="184"/>
                  </a:lnTo>
                  <a:lnTo>
                    <a:pt x="261" y="188"/>
                  </a:lnTo>
                  <a:lnTo>
                    <a:pt x="262" y="191"/>
                  </a:lnTo>
                  <a:lnTo>
                    <a:pt x="263" y="194"/>
                  </a:lnTo>
                  <a:lnTo>
                    <a:pt x="264" y="196"/>
                  </a:lnTo>
                  <a:lnTo>
                    <a:pt x="266" y="197"/>
                  </a:lnTo>
                  <a:lnTo>
                    <a:pt x="267" y="197"/>
                  </a:lnTo>
                  <a:lnTo>
                    <a:pt x="268" y="199"/>
                  </a:lnTo>
                  <a:lnTo>
                    <a:pt x="269" y="200"/>
                  </a:lnTo>
                  <a:lnTo>
                    <a:pt x="271" y="202"/>
                  </a:lnTo>
                  <a:lnTo>
                    <a:pt x="272" y="205"/>
                  </a:lnTo>
                  <a:lnTo>
                    <a:pt x="273" y="207"/>
                  </a:lnTo>
                  <a:lnTo>
                    <a:pt x="274" y="210"/>
                  </a:lnTo>
                  <a:lnTo>
                    <a:pt x="275" y="212"/>
                  </a:lnTo>
                  <a:lnTo>
                    <a:pt x="277" y="213"/>
                  </a:lnTo>
                  <a:lnTo>
                    <a:pt x="279" y="182"/>
                  </a:lnTo>
                  <a:lnTo>
                    <a:pt x="278" y="180"/>
                  </a:lnTo>
                  <a:lnTo>
                    <a:pt x="277" y="179"/>
                  </a:lnTo>
                  <a:lnTo>
                    <a:pt x="274" y="177"/>
                  </a:lnTo>
                  <a:lnTo>
                    <a:pt x="273" y="175"/>
                  </a:lnTo>
                  <a:lnTo>
                    <a:pt x="273" y="174"/>
                  </a:lnTo>
                  <a:lnTo>
                    <a:pt x="272" y="173"/>
                  </a:lnTo>
                  <a:lnTo>
                    <a:pt x="271" y="171"/>
                  </a:lnTo>
                  <a:lnTo>
                    <a:pt x="271" y="168"/>
                  </a:lnTo>
                  <a:lnTo>
                    <a:pt x="255" y="152"/>
                  </a:lnTo>
                  <a:lnTo>
                    <a:pt x="251" y="154"/>
                  </a:lnTo>
                  <a:lnTo>
                    <a:pt x="249" y="154"/>
                  </a:lnTo>
                  <a:lnTo>
                    <a:pt x="245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36" y="154"/>
                  </a:lnTo>
                  <a:lnTo>
                    <a:pt x="234" y="154"/>
                  </a:lnTo>
                  <a:lnTo>
                    <a:pt x="231" y="152"/>
                  </a:lnTo>
                  <a:lnTo>
                    <a:pt x="227" y="150"/>
                  </a:lnTo>
                  <a:lnTo>
                    <a:pt x="221" y="147"/>
                  </a:lnTo>
                  <a:lnTo>
                    <a:pt x="217" y="145"/>
                  </a:lnTo>
                  <a:lnTo>
                    <a:pt x="211" y="141"/>
                  </a:lnTo>
                  <a:lnTo>
                    <a:pt x="210" y="140"/>
                  </a:lnTo>
                  <a:lnTo>
                    <a:pt x="207" y="139"/>
                  </a:lnTo>
                  <a:lnTo>
                    <a:pt x="206" y="138"/>
                  </a:lnTo>
                  <a:lnTo>
                    <a:pt x="203" y="135"/>
                  </a:lnTo>
                  <a:lnTo>
                    <a:pt x="202" y="134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9" y="128"/>
                  </a:lnTo>
                  <a:lnTo>
                    <a:pt x="197" y="123"/>
                  </a:lnTo>
                  <a:lnTo>
                    <a:pt x="196" y="118"/>
                  </a:lnTo>
                  <a:lnTo>
                    <a:pt x="195" y="114"/>
                  </a:lnTo>
                  <a:lnTo>
                    <a:pt x="192" y="110"/>
                  </a:lnTo>
                  <a:lnTo>
                    <a:pt x="194" y="108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5" y="107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6" y="106"/>
                  </a:lnTo>
                  <a:lnTo>
                    <a:pt x="196" y="105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6" y="106"/>
                  </a:lnTo>
                  <a:lnTo>
                    <a:pt x="208" y="105"/>
                  </a:lnTo>
                  <a:lnTo>
                    <a:pt x="211" y="105"/>
                  </a:lnTo>
                  <a:lnTo>
                    <a:pt x="214" y="105"/>
                  </a:lnTo>
                  <a:lnTo>
                    <a:pt x="218" y="104"/>
                  </a:lnTo>
                  <a:lnTo>
                    <a:pt x="222" y="104"/>
                  </a:lnTo>
                  <a:lnTo>
                    <a:pt x="242" y="112"/>
                  </a:lnTo>
                  <a:lnTo>
                    <a:pt x="246" y="114"/>
                  </a:lnTo>
                  <a:lnTo>
                    <a:pt x="249" y="117"/>
                  </a:lnTo>
                  <a:lnTo>
                    <a:pt x="252" y="119"/>
                  </a:lnTo>
                  <a:lnTo>
                    <a:pt x="253" y="122"/>
                  </a:lnTo>
                  <a:lnTo>
                    <a:pt x="256" y="124"/>
                  </a:lnTo>
                  <a:lnTo>
                    <a:pt x="257" y="128"/>
                  </a:lnTo>
                  <a:lnTo>
                    <a:pt x="260" y="130"/>
                  </a:lnTo>
                  <a:lnTo>
                    <a:pt x="260" y="134"/>
                  </a:lnTo>
                  <a:lnTo>
                    <a:pt x="262" y="138"/>
                  </a:lnTo>
                  <a:lnTo>
                    <a:pt x="263" y="140"/>
                  </a:lnTo>
                  <a:lnTo>
                    <a:pt x="264" y="143"/>
                  </a:lnTo>
                  <a:lnTo>
                    <a:pt x="267" y="146"/>
                  </a:lnTo>
                  <a:lnTo>
                    <a:pt x="269" y="149"/>
                  </a:lnTo>
                  <a:lnTo>
                    <a:pt x="272" y="151"/>
                  </a:lnTo>
                  <a:lnTo>
                    <a:pt x="273" y="152"/>
                  </a:lnTo>
                  <a:lnTo>
                    <a:pt x="275" y="152"/>
                  </a:lnTo>
                  <a:lnTo>
                    <a:pt x="277" y="154"/>
                  </a:lnTo>
                  <a:lnTo>
                    <a:pt x="279" y="154"/>
                  </a:lnTo>
                  <a:lnTo>
                    <a:pt x="279" y="152"/>
                  </a:lnTo>
                  <a:lnTo>
                    <a:pt x="279" y="150"/>
                  </a:lnTo>
                  <a:lnTo>
                    <a:pt x="278" y="149"/>
                  </a:lnTo>
                  <a:lnTo>
                    <a:pt x="278" y="147"/>
                  </a:lnTo>
                  <a:lnTo>
                    <a:pt x="275" y="145"/>
                  </a:lnTo>
                  <a:lnTo>
                    <a:pt x="274" y="143"/>
                  </a:lnTo>
                  <a:lnTo>
                    <a:pt x="272" y="140"/>
                  </a:lnTo>
                  <a:lnTo>
                    <a:pt x="271" y="138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2" y="130"/>
                  </a:lnTo>
                  <a:lnTo>
                    <a:pt x="273" y="129"/>
                  </a:lnTo>
                  <a:lnTo>
                    <a:pt x="274" y="128"/>
                  </a:lnTo>
                  <a:lnTo>
                    <a:pt x="275" y="128"/>
                  </a:lnTo>
                  <a:lnTo>
                    <a:pt x="277" y="127"/>
                  </a:lnTo>
                  <a:lnTo>
                    <a:pt x="278" y="127"/>
                  </a:lnTo>
                  <a:lnTo>
                    <a:pt x="279" y="127"/>
                  </a:lnTo>
                  <a:lnTo>
                    <a:pt x="280" y="127"/>
                  </a:lnTo>
                  <a:lnTo>
                    <a:pt x="279" y="124"/>
                  </a:lnTo>
                  <a:lnTo>
                    <a:pt x="278" y="122"/>
                  </a:lnTo>
                  <a:lnTo>
                    <a:pt x="277" y="121"/>
                  </a:lnTo>
                  <a:lnTo>
                    <a:pt x="275" y="119"/>
                  </a:lnTo>
                  <a:lnTo>
                    <a:pt x="274" y="118"/>
                  </a:lnTo>
                  <a:lnTo>
                    <a:pt x="272" y="117"/>
                  </a:lnTo>
                  <a:lnTo>
                    <a:pt x="271" y="116"/>
                  </a:lnTo>
                  <a:lnTo>
                    <a:pt x="268" y="116"/>
                  </a:lnTo>
                  <a:lnTo>
                    <a:pt x="263" y="113"/>
                  </a:lnTo>
                  <a:lnTo>
                    <a:pt x="260" y="112"/>
                  </a:lnTo>
                  <a:lnTo>
                    <a:pt x="255" y="112"/>
                  </a:lnTo>
                  <a:lnTo>
                    <a:pt x="252" y="111"/>
                  </a:lnTo>
                  <a:lnTo>
                    <a:pt x="251" y="110"/>
                  </a:lnTo>
                  <a:lnTo>
                    <a:pt x="251" y="110"/>
                  </a:lnTo>
                  <a:lnTo>
                    <a:pt x="250" y="108"/>
                  </a:lnTo>
                  <a:lnTo>
                    <a:pt x="250" y="107"/>
                  </a:lnTo>
                  <a:lnTo>
                    <a:pt x="250" y="107"/>
                  </a:lnTo>
                  <a:lnTo>
                    <a:pt x="250" y="106"/>
                  </a:lnTo>
                  <a:lnTo>
                    <a:pt x="249" y="106"/>
                  </a:lnTo>
                  <a:lnTo>
                    <a:pt x="249" y="106"/>
                  </a:lnTo>
                  <a:lnTo>
                    <a:pt x="245" y="105"/>
                  </a:lnTo>
                  <a:lnTo>
                    <a:pt x="242" y="105"/>
                  </a:lnTo>
                  <a:lnTo>
                    <a:pt x="239" y="105"/>
                  </a:lnTo>
                  <a:lnTo>
                    <a:pt x="235" y="105"/>
                  </a:lnTo>
                  <a:lnTo>
                    <a:pt x="231" y="104"/>
                  </a:lnTo>
                  <a:lnTo>
                    <a:pt x="228" y="102"/>
                  </a:lnTo>
                  <a:lnTo>
                    <a:pt x="227" y="102"/>
                  </a:lnTo>
                  <a:lnTo>
                    <a:pt x="225" y="101"/>
                  </a:lnTo>
                  <a:lnTo>
                    <a:pt x="224" y="100"/>
                  </a:lnTo>
                  <a:lnTo>
                    <a:pt x="223" y="99"/>
                  </a:lnTo>
                  <a:lnTo>
                    <a:pt x="222" y="99"/>
                  </a:lnTo>
                  <a:lnTo>
                    <a:pt x="221" y="97"/>
                  </a:lnTo>
                  <a:lnTo>
                    <a:pt x="221" y="97"/>
                  </a:lnTo>
                  <a:lnTo>
                    <a:pt x="221" y="96"/>
                  </a:lnTo>
                  <a:lnTo>
                    <a:pt x="221" y="94"/>
                  </a:lnTo>
                  <a:lnTo>
                    <a:pt x="221" y="93"/>
                  </a:lnTo>
                  <a:lnTo>
                    <a:pt x="221" y="90"/>
                  </a:lnTo>
                  <a:lnTo>
                    <a:pt x="222" y="89"/>
                  </a:lnTo>
                  <a:lnTo>
                    <a:pt x="222" y="86"/>
                  </a:lnTo>
                  <a:lnTo>
                    <a:pt x="222" y="85"/>
                  </a:lnTo>
                  <a:lnTo>
                    <a:pt x="219" y="85"/>
                  </a:lnTo>
                  <a:lnTo>
                    <a:pt x="216" y="85"/>
                  </a:lnTo>
                  <a:lnTo>
                    <a:pt x="212" y="84"/>
                  </a:lnTo>
                  <a:lnTo>
                    <a:pt x="210" y="83"/>
                  </a:lnTo>
                  <a:lnTo>
                    <a:pt x="206" y="82"/>
                  </a:lnTo>
                  <a:lnTo>
                    <a:pt x="203" y="80"/>
                  </a:lnTo>
                  <a:lnTo>
                    <a:pt x="202" y="79"/>
                  </a:lnTo>
                  <a:lnTo>
                    <a:pt x="201" y="78"/>
                  </a:lnTo>
                  <a:lnTo>
                    <a:pt x="201" y="77"/>
                  </a:lnTo>
                  <a:lnTo>
                    <a:pt x="200" y="75"/>
                  </a:lnTo>
                  <a:lnTo>
                    <a:pt x="201" y="72"/>
                  </a:lnTo>
                  <a:lnTo>
                    <a:pt x="201" y="68"/>
                  </a:lnTo>
                  <a:lnTo>
                    <a:pt x="202" y="64"/>
                  </a:lnTo>
                  <a:lnTo>
                    <a:pt x="203" y="61"/>
                  </a:lnTo>
                  <a:lnTo>
                    <a:pt x="205" y="57"/>
                  </a:lnTo>
                  <a:lnTo>
                    <a:pt x="205" y="55"/>
                  </a:lnTo>
                  <a:lnTo>
                    <a:pt x="205" y="52"/>
                  </a:lnTo>
                  <a:lnTo>
                    <a:pt x="203" y="51"/>
                  </a:lnTo>
                  <a:lnTo>
                    <a:pt x="203" y="50"/>
                  </a:lnTo>
                  <a:lnTo>
                    <a:pt x="202" y="47"/>
                  </a:lnTo>
                  <a:lnTo>
                    <a:pt x="202" y="46"/>
                  </a:lnTo>
                  <a:lnTo>
                    <a:pt x="202" y="44"/>
                  </a:lnTo>
                  <a:lnTo>
                    <a:pt x="202" y="43"/>
                  </a:lnTo>
                  <a:lnTo>
                    <a:pt x="202" y="40"/>
                  </a:lnTo>
                  <a:lnTo>
                    <a:pt x="203" y="39"/>
                  </a:lnTo>
                  <a:lnTo>
                    <a:pt x="205" y="38"/>
                  </a:lnTo>
                  <a:lnTo>
                    <a:pt x="206" y="36"/>
                  </a:lnTo>
                  <a:lnTo>
                    <a:pt x="207" y="35"/>
                  </a:lnTo>
                  <a:lnTo>
                    <a:pt x="208" y="35"/>
                  </a:lnTo>
                  <a:lnTo>
                    <a:pt x="211" y="35"/>
                  </a:lnTo>
                  <a:lnTo>
                    <a:pt x="212" y="35"/>
                  </a:lnTo>
                  <a:lnTo>
                    <a:pt x="213" y="35"/>
                  </a:lnTo>
                  <a:lnTo>
                    <a:pt x="216" y="36"/>
                  </a:lnTo>
                  <a:lnTo>
                    <a:pt x="218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4" y="43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28" y="43"/>
                  </a:lnTo>
                  <a:lnTo>
                    <a:pt x="228" y="40"/>
                  </a:lnTo>
                  <a:lnTo>
                    <a:pt x="229" y="39"/>
                  </a:lnTo>
                  <a:lnTo>
                    <a:pt x="231" y="38"/>
                  </a:lnTo>
                  <a:lnTo>
                    <a:pt x="233" y="38"/>
                  </a:lnTo>
                  <a:lnTo>
                    <a:pt x="234" y="36"/>
                  </a:lnTo>
                  <a:lnTo>
                    <a:pt x="236" y="36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2" y="39"/>
                  </a:lnTo>
                  <a:lnTo>
                    <a:pt x="245" y="41"/>
                  </a:lnTo>
                  <a:lnTo>
                    <a:pt x="247" y="44"/>
                  </a:lnTo>
                  <a:lnTo>
                    <a:pt x="250" y="46"/>
                  </a:lnTo>
                  <a:lnTo>
                    <a:pt x="252" y="50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6" y="60"/>
                  </a:lnTo>
                  <a:lnTo>
                    <a:pt x="257" y="61"/>
                  </a:lnTo>
                  <a:lnTo>
                    <a:pt x="258" y="61"/>
                  </a:lnTo>
                  <a:lnTo>
                    <a:pt x="258" y="61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2"/>
                  </a:lnTo>
                  <a:lnTo>
                    <a:pt x="261" y="62"/>
                  </a:lnTo>
                  <a:lnTo>
                    <a:pt x="261" y="62"/>
                  </a:lnTo>
                  <a:lnTo>
                    <a:pt x="263" y="63"/>
                  </a:lnTo>
                  <a:lnTo>
                    <a:pt x="264" y="64"/>
                  </a:lnTo>
                  <a:lnTo>
                    <a:pt x="266" y="66"/>
                  </a:lnTo>
                  <a:lnTo>
                    <a:pt x="267" y="67"/>
                  </a:lnTo>
                  <a:lnTo>
                    <a:pt x="268" y="71"/>
                  </a:lnTo>
                  <a:lnTo>
                    <a:pt x="271" y="73"/>
                  </a:lnTo>
                  <a:lnTo>
                    <a:pt x="272" y="77"/>
                  </a:lnTo>
                  <a:lnTo>
                    <a:pt x="272" y="80"/>
                  </a:lnTo>
                  <a:lnTo>
                    <a:pt x="273" y="84"/>
                  </a:lnTo>
                  <a:lnTo>
                    <a:pt x="273" y="88"/>
                  </a:lnTo>
                  <a:lnTo>
                    <a:pt x="283" y="105"/>
                  </a:lnTo>
                  <a:lnTo>
                    <a:pt x="283" y="100"/>
                  </a:lnTo>
                  <a:lnTo>
                    <a:pt x="281" y="94"/>
                  </a:lnTo>
                  <a:lnTo>
                    <a:pt x="280" y="88"/>
                  </a:lnTo>
                  <a:lnTo>
                    <a:pt x="279" y="82"/>
                  </a:lnTo>
                  <a:lnTo>
                    <a:pt x="277" y="75"/>
                  </a:lnTo>
                  <a:lnTo>
                    <a:pt x="274" y="71"/>
                  </a:lnTo>
                  <a:lnTo>
                    <a:pt x="273" y="68"/>
                  </a:lnTo>
                  <a:lnTo>
                    <a:pt x="271" y="66"/>
                  </a:lnTo>
                  <a:lnTo>
                    <a:pt x="269" y="63"/>
                  </a:lnTo>
                  <a:lnTo>
                    <a:pt x="267" y="62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9" y="54"/>
                  </a:lnTo>
                  <a:lnTo>
                    <a:pt x="269" y="51"/>
                  </a:lnTo>
                  <a:lnTo>
                    <a:pt x="269" y="46"/>
                  </a:lnTo>
                  <a:lnTo>
                    <a:pt x="268" y="40"/>
                  </a:lnTo>
                  <a:lnTo>
                    <a:pt x="268" y="35"/>
                  </a:lnTo>
                  <a:lnTo>
                    <a:pt x="267" y="30"/>
                  </a:lnTo>
                  <a:lnTo>
                    <a:pt x="266" y="25"/>
                  </a:lnTo>
                  <a:lnTo>
                    <a:pt x="264" y="21"/>
                  </a:lnTo>
                  <a:lnTo>
                    <a:pt x="264" y="19"/>
                  </a:lnTo>
                  <a:lnTo>
                    <a:pt x="266" y="18"/>
                  </a:lnTo>
                  <a:lnTo>
                    <a:pt x="268" y="16"/>
                  </a:lnTo>
                  <a:lnTo>
                    <a:pt x="269" y="16"/>
                  </a:lnTo>
                  <a:lnTo>
                    <a:pt x="272" y="14"/>
                  </a:lnTo>
                  <a:lnTo>
                    <a:pt x="273" y="14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9" y="13"/>
                  </a:lnTo>
                  <a:lnTo>
                    <a:pt x="280" y="12"/>
                  </a:lnTo>
                  <a:lnTo>
                    <a:pt x="280" y="11"/>
                  </a:lnTo>
                  <a:lnTo>
                    <a:pt x="281" y="10"/>
                  </a:lnTo>
                  <a:lnTo>
                    <a:pt x="283" y="7"/>
                  </a:lnTo>
                  <a:lnTo>
                    <a:pt x="284" y="6"/>
                  </a:lnTo>
                  <a:lnTo>
                    <a:pt x="284" y="5"/>
                  </a:lnTo>
                  <a:lnTo>
                    <a:pt x="285" y="2"/>
                  </a:lnTo>
                  <a:lnTo>
                    <a:pt x="286" y="2"/>
                  </a:lnTo>
                  <a:lnTo>
                    <a:pt x="288" y="1"/>
                  </a:lnTo>
                  <a:lnTo>
                    <a:pt x="289" y="1"/>
                  </a:lnTo>
                  <a:lnTo>
                    <a:pt x="290" y="0"/>
                  </a:lnTo>
                  <a:lnTo>
                    <a:pt x="292" y="0"/>
                  </a:lnTo>
                  <a:lnTo>
                    <a:pt x="294" y="0"/>
                  </a:lnTo>
                  <a:lnTo>
                    <a:pt x="295" y="0"/>
                  </a:lnTo>
                  <a:lnTo>
                    <a:pt x="296" y="0"/>
                  </a:lnTo>
                  <a:lnTo>
                    <a:pt x="299" y="1"/>
                  </a:lnTo>
                  <a:lnTo>
                    <a:pt x="300" y="2"/>
                  </a:lnTo>
                  <a:lnTo>
                    <a:pt x="301" y="3"/>
                  </a:lnTo>
                  <a:lnTo>
                    <a:pt x="302" y="5"/>
                  </a:lnTo>
                  <a:lnTo>
                    <a:pt x="302" y="6"/>
                  </a:lnTo>
                  <a:lnTo>
                    <a:pt x="303" y="7"/>
                  </a:lnTo>
                  <a:lnTo>
                    <a:pt x="303" y="10"/>
                  </a:lnTo>
                  <a:lnTo>
                    <a:pt x="305" y="11"/>
                  </a:lnTo>
                  <a:lnTo>
                    <a:pt x="306" y="12"/>
                  </a:lnTo>
                  <a:lnTo>
                    <a:pt x="308" y="12"/>
                  </a:lnTo>
                  <a:lnTo>
                    <a:pt x="310" y="12"/>
                  </a:lnTo>
                  <a:lnTo>
                    <a:pt x="312" y="12"/>
                  </a:lnTo>
                  <a:lnTo>
                    <a:pt x="313" y="13"/>
                  </a:lnTo>
                  <a:lnTo>
                    <a:pt x="316" y="13"/>
                  </a:lnTo>
                  <a:lnTo>
                    <a:pt x="316" y="14"/>
                  </a:lnTo>
                  <a:lnTo>
                    <a:pt x="317" y="14"/>
                  </a:lnTo>
                  <a:lnTo>
                    <a:pt x="317" y="16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19" y="19"/>
                  </a:lnTo>
                  <a:lnTo>
                    <a:pt x="319" y="21"/>
                  </a:lnTo>
                  <a:lnTo>
                    <a:pt x="319" y="22"/>
                  </a:lnTo>
                  <a:lnTo>
                    <a:pt x="319" y="25"/>
                  </a:lnTo>
                  <a:lnTo>
                    <a:pt x="319" y="28"/>
                  </a:lnTo>
                  <a:lnTo>
                    <a:pt x="318" y="30"/>
                  </a:lnTo>
                  <a:lnTo>
                    <a:pt x="317" y="33"/>
                  </a:lnTo>
                  <a:lnTo>
                    <a:pt x="316" y="35"/>
                  </a:lnTo>
                  <a:lnTo>
                    <a:pt x="314" y="39"/>
                  </a:lnTo>
                  <a:lnTo>
                    <a:pt x="316" y="41"/>
                  </a:lnTo>
                  <a:lnTo>
                    <a:pt x="317" y="45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18" y="52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60"/>
                  </a:lnTo>
                  <a:lnTo>
                    <a:pt x="314" y="64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08" y="82"/>
                  </a:lnTo>
                  <a:lnTo>
                    <a:pt x="302" y="101"/>
                  </a:lnTo>
                  <a:lnTo>
                    <a:pt x="303" y="100"/>
                  </a:lnTo>
                  <a:lnTo>
                    <a:pt x="305" y="99"/>
                  </a:lnTo>
                  <a:lnTo>
                    <a:pt x="306" y="97"/>
                  </a:lnTo>
                  <a:lnTo>
                    <a:pt x="307" y="96"/>
                  </a:lnTo>
                  <a:lnTo>
                    <a:pt x="308" y="94"/>
                  </a:lnTo>
                  <a:lnTo>
                    <a:pt x="310" y="90"/>
                  </a:lnTo>
                  <a:lnTo>
                    <a:pt x="311" y="88"/>
                  </a:lnTo>
                  <a:lnTo>
                    <a:pt x="313" y="85"/>
                  </a:lnTo>
                  <a:lnTo>
                    <a:pt x="313" y="84"/>
                  </a:lnTo>
                  <a:lnTo>
                    <a:pt x="314" y="83"/>
                  </a:lnTo>
                  <a:lnTo>
                    <a:pt x="316" y="82"/>
                  </a:lnTo>
                  <a:lnTo>
                    <a:pt x="317" y="82"/>
                  </a:lnTo>
                  <a:lnTo>
                    <a:pt x="318" y="78"/>
                  </a:lnTo>
                  <a:lnTo>
                    <a:pt x="319" y="74"/>
                  </a:lnTo>
                  <a:lnTo>
                    <a:pt x="322" y="71"/>
                  </a:lnTo>
                  <a:lnTo>
                    <a:pt x="323" y="68"/>
                  </a:lnTo>
                  <a:lnTo>
                    <a:pt x="328" y="63"/>
                  </a:lnTo>
                  <a:lnTo>
                    <a:pt x="331" y="57"/>
                  </a:lnTo>
                  <a:lnTo>
                    <a:pt x="336" y="52"/>
                  </a:lnTo>
                  <a:lnTo>
                    <a:pt x="341" y="47"/>
                  </a:lnTo>
                  <a:lnTo>
                    <a:pt x="344" y="45"/>
                  </a:lnTo>
                  <a:lnTo>
                    <a:pt x="346" y="43"/>
                  </a:lnTo>
                  <a:lnTo>
                    <a:pt x="347" y="39"/>
                  </a:lnTo>
                  <a:lnTo>
                    <a:pt x="350" y="35"/>
                  </a:lnTo>
                  <a:lnTo>
                    <a:pt x="353" y="36"/>
                  </a:lnTo>
                  <a:lnTo>
                    <a:pt x="357" y="36"/>
                  </a:lnTo>
                  <a:lnTo>
                    <a:pt x="360" y="38"/>
                  </a:lnTo>
                  <a:lnTo>
                    <a:pt x="363" y="38"/>
                  </a:lnTo>
                  <a:lnTo>
                    <a:pt x="367" y="38"/>
                  </a:lnTo>
                  <a:lnTo>
                    <a:pt x="369" y="38"/>
                  </a:lnTo>
                  <a:lnTo>
                    <a:pt x="373" y="36"/>
                  </a:lnTo>
                  <a:lnTo>
                    <a:pt x="377" y="36"/>
                  </a:lnTo>
                  <a:lnTo>
                    <a:pt x="378" y="36"/>
                  </a:lnTo>
                  <a:lnTo>
                    <a:pt x="380" y="36"/>
                  </a:lnTo>
                  <a:lnTo>
                    <a:pt x="381" y="38"/>
                  </a:lnTo>
                  <a:lnTo>
                    <a:pt x="383" y="39"/>
                  </a:lnTo>
                  <a:lnTo>
                    <a:pt x="385" y="39"/>
                  </a:lnTo>
                  <a:lnTo>
                    <a:pt x="385" y="40"/>
                  </a:lnTo>
                  <a:lnTo>
                    <a:pt x="386" y="43"/>
                  </a:lnTo>
                  <a:lnTo>
                    <a:pt x="388" y="44"/>
                  </a:lnTo>
                  <a:lnTo>
                    <a:pt x="388" y="45"/>
                  </a:lnTo>
                  <a:lnTo>
                    <a:pt x="388" y="46"/>
                  </a:lnTo>
                  <a:lnTo>
                    <a:pt x="389" y="47"/>
                  </a:lnTo>
                  <a:lnTo>
                    <a:pt x="389" y="49"/>
                  </a:lnTo>
                  <a:lnTo>
                    <a:pt x="388" y="51"/>
                  </a:lnTo>
                  <a:lnTo>
                    <a:pt x="386" y="54"/>
                  </a:lnTo>
                  <a:lnTo>
                    <a:pt x="385" y="55"/>
                  </a:lnTo>
                  <a:lnTo>
                    <a:pt x="384" y="57"/>
                  </a:lnTo>
                  <a:lnTo>
                    <a:pt x="383" y="60"/>
                  </a:lnTo>
                  <a:lnTo>
                    <a:pt x="381" y="62"/>
                  </a:lnTo>
                  <a:lnTo>
                    <a:pt x="381" y="78"/>
                  </a:lnTo>
                  <a:lnTo>
                    <a:pt x="380" y="79"/>
                  </a:lnTo>
                  <a:lnTo>
                    <a:pt x="379" y="80"/>
                  </a:lnTo>
                  <a:lnTo>
                    <a:pt x="378" y="82"/>
                  </a:lnTo>
                  <a:lnTo>
                    <a:pt x="375" y="83"/>
                  </a:lnTo>
                  <a:lnTo>
                    <a:pt x="374" y="84"/>
                  </a:lnTo>
                  <a:lnTo>
                    <a:pt x="373" y="84"/>
                  </a:lnTo>
                  <a:lnTo>
                    <a:pt x="371" y="85"/>
                  </a:lnTo>
                  <a:lnTo>
                    <a:pt x="368" y="85"/>
                  </a:lnTo>
                  <a:lnTo>
                    <a:pt x="361" y="102"/>
                  </a:lnTo>
                  <a:lnTo>
                    <a:pt x="353" y="104"/>
                  </a:lnTo>
                  <a:lnTo>
                    <a:pt x="347" y="105"/>
                  </a:lnTo>
                  <a:lnTo>
                    <a:pt x="342" y="105"/>
                  </a:lnTo>
                  <a:lnTo>
                    <a:pt x="336" y="107"/>
                  </a:lnTo>
                  <a:lnTo>
                    <a:pt x="330" y="108"/>
                  </a:lnTo>
                  <a:lnTo>
                    <a:pt x="325" y="111"/>
                  </a:lnTo>
                  <a:lnTo>
                    <a:pt x="319" y="112"/>
                  </a:lnTo>
                  <a:lnTo>
                    <a:pt x="313" y="116"/>
                  </a:lnTo>
                  <a:lnTo>
                    <a:pt x="312" y="117"/>
                  </a:lnTo>
                  <a:lnTo>
                    <a:pt x="312" y="118"/>
                  </a:lnTo>
                  <a:lnTo>
                    <a:pt x="312" y="119"/>
                  </a:lnTo>
                  <a:lnTo>
                    <a:pt x="313" y="121"/>
                  </a:lnTo>
                  <a:lnTo>
                    <a:pt x="314" y="122"/>
                  </a:lnTo>
                  <a:lnTo>
                    <a:pt x="314" y="123"/>
                  </a:lnTo>
                  <a:lnTo>
                    <a:pt x="316" y="124"/>
                  </a:lnTo>
                  <a:lnTo>
                    <a:pt x="317" y="125"/>
                  </a:lnTo>
                  <a:lnTo>
                    <a:pt x="317" y="127"/>
                  </a:lnTo>
                  <a:lnTo>
                    <a:pt x="317" y="129"/>
                  </a:lnTo>
                  <a:lnTo>
                    <a:pt x="317" y="130"/>
                  </a:lnTo>
                  <a:lnTo>
                    <a:pt x="316" y="132"/>
                  </a:lnTo>
                  <a:lnTo>
                    <a:pt x="316" y="134"/>
                  </a:lnTo>
                  <a:lnTo>
                    <a:pt x="314" y="135"/>
                  </a:lnTo>
                  <a:lnTo>
                    <a:pt x="313" y="136"/>
                  </a:lnTo>
                  <a:lnTo>
                    <a:pt x="312" y="136"/>
                  </a:lnTo>
                  <a:lnTo>
                    <a:pt x="311" y="139"/>
                  </a:lnTo>
                  <a:lnTo>
                    <a:pt x="311" y="140"/>
                  </a:lnTo>
                  <a:lnTo>
                    <a:pt x="311" y="143"/>
                  </a:lnTo>
                  <a:lnTo>
                    <a:pt x="311" y="145"/>
                  </a:lnTo>
                  <a:lnTo>
                    <a:pt x="311" y="147"/>
                  </a:lnTo>
                  <a:lnTo>
                    <a:pt x="312" y="149"/>
                  </a:lnTo>
                  <a:lnTo>
                    <a:pt x="312" y="151"/>
                  </a:lnTo>
                  <a:lnTo>
                    <a:pt x="312" y="152"/>
                  </a:lnTo>
                  <a:lnTo>
                    <a:pt x="316" y="152"/>
                  </a:lnTo>
                  <a:lnTo>
                    <a:pt x="318" y="150"/>
                  </a:lnTo>
                  <a:lnTo>
                    <a:pt x="321" y="149"/>
                  </a:lnTo>
                  <a:lnTo>
                    <a:pt x="323" y="147"/>
                  </a:lnTo>
                  <a:lnTo>
                    <a:pt x="324" y="145"/>
                  </a:lnTo>
                  <a:lnTo>
                    <a:pt x="327" y="143"/>
                  </a:lnTo>
                  <a:lnTo>
                    <a:pt x="328" y="140"/>
                  </a:lnTo>
                  <a:lnTo>
                    <a:pt x="328" y="138"/>
                  </a:lnTo>
                  <a:lnTo>
                    <a:pt x="330" y="133"/>
                  </a:lnTo>
                  <a:lnTo>
                    <a:pt x="331" y="127"/>
                  </a:lnTo>
                  <a:lnTo>
                    <a:pt x="334" y="121"/>
                  </a:lnTo>
                  <a:lnTo>
                    <a:pt x="335" y="116"/>
                  </a:lnTo>
                  <a:lnTo>
                    <a:pt x="338" y="114"/>
                  </a:lnTo>
                  <a:lnTo>
                    <a:pt x="339" y="113"/>
                  </a:lnTo>
                  <a:lnTo>
                    <a:pt x="340" y="112"/>
                  </a:lnTo>
                  <a:lnTo>
                    <a:pt x="341" y="111"/>
                  </a:lnTo>
                  <a:lnTo>
                    <a:pt x="344" y="111"/>
                  </a:lnTo>
                  <a:lnTo>
                    <a:pt x="346" y="111"/>
                  </a:lnTo>
                  <a:lnTo>
                    <a:pt x="347" y="111"/>
                  </a:lnTo>
                  <a:lnTo>
                    <a:pt x="349" y="111"/>
                  </a:lnTo>
                  <a:lnTo>
                    <a:pt x="355" y="107"/>
                  </a:lnTo>
                  <a:lnTo>
                    <a:pt x="360" y="105"/>
                  </a:lnTo>
                  <a:lnTo>
                    <a:pt x="362" y="105"/>
                  </a:lnTo>
                  <a:lnTo>
                    <a:pt x="364" y="104"/>
                  </a:lnTo>
                  <a:lnTo>
                    <a:pt x="367" y="104"/>
                  </a:lnTo>
                  <a:lnTo>
                    <a:pt x="369" y="102"/>
                  </a:lnTo>
                  <a:lnTo>
                    <a:pt x="373" y="102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0" y="104"/>
                  </a:lnTo>
                  <a:lnTo>
                    <a:pt x="383" y="104"/>
                  </a:lnTo>
                  <a:lnTo>
                    <a:pt x="385" y="105"/>
                  </a:lnTo>
                  <a:lnTo>
                    <a:pt x="388" y="106"/>
                  </a:lnTo>
                  <a:lnTo>
                    <a:pt x="390" y="107"/>
                  </a:lnTo>
                  <a:lnTo>
                    <a:pt x="390" y="110"/>
                  </a:lnTo>
                  <a:lnTo>
                    <a:pt x="390" y="113"/>
                  </a:lnTo>
                  <a:lnTo>
                    <a:pt x="390" y="116"/>
                  </a:lnTo>
                  <a:lnTo>
                    <a:pt x="389" y="119"/>
                  </a:lnTo>
                  <a:lnTo>
                    <a:pt x="389" y="122"/>
                  </a:lnTo>
                  <a:lnTo>
                    <a:pt x="388" y="124"/>
                  </a:lnTo>
                  <a:lnTo>
                    <a:pt x="386" y="128"/>
                  </a:lnTo>
                  <a:lnTo>
                    <a:pt x="384" y="130"/>
                  </a:lnTo>
                  <a:lnTo>
                    <a:pt x="379" y="135"/>
                  </a:lnTo>
                  <a:lnTo>
                    <a:pt x="375" y="140"/>
                  </a:lnTo>
                  <a:lnTo>
                    <a:pt x="373" y="143"/>
                  </a:lnTo>
                  <a:lnTo>
                    <a:pt x="369" y="145"/>
                  </a:lnTo>
                  <a:lnTo>
                    <a:pt x="367" y="147"/>
                  </a:lnTo>
                  <a:lnTo>
                    <a:pt x="364" y="149"/>
                  </a:lnTo>
                  <a:lnTo>
                    <a:pt x="362" y="151"/>
                  </a:lnTo>
                  <a:lnTo>
                    <a:pt x="358" y="152"/>
                  </a:lnTo>
                  <a:lnTo>
                    <a:pt x="356" y="154"/>
                  </a:lnTo>
                  <a:lnTo>
                    <a:pt x="352" y="154"/>
                  </a:lnTo>
                  <a:lnTo>
                    <a:pt x="349" y="155"/>
                  </a:lnTo>
                  <a:lnTo>
                    <a:pt x="345" y="154"/>
                  </a:lnTo>
                  <a:lnTo>
                    <a:pt x="341" y="154"/>
                  </a:lnTo>
                  <a:lnTo>
                    <a:pt x="338" y="151"/>
                  </a:lnTo>
                  <a:lnTo>
                    <a:pt x="324" y="163"/>
                  </a:lnTo>
                  <a:lnTo>
                    <a:pt x="324" y="165"/>
                  </a:lnTo>
                  <a:lnTo>
                    <a:pt x="323" y="166"/>
                  </a:lnTo>
                  <a:lnTo>
                    <a:pt x="323" y="166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8"/>
                  </a:lnTo>
                  <a:lnTo>
                    <a:pt x="323" y="168"/>
                  </a:lnTo>
                  <a:lnTo>
                    <a:pt x="323" y="169"/>
                  </a:lnTo>
                  <a:lnTo>
                    <a:pt x="323" y="172"/>
                  </a:lnTo>
                  <a:lnTo>
                    <a:pt x="322" y="173"/>
                  </a:lnTo>
                  <a:lnTo>
                    <a:pt x="321" y="175"/>
                  </a:lnTo>
                  <a:lnTo>
                    <a:pt x="319" y="177"/>
                  </a:lnTo>
                  <a:lnTo>
                    <a:pt x="318" y="178"/>
                  </a:lnTo>
                  <a:lnTo>
                    <a:pt x="317" y="179"/>
                  </a:lnTo>
                  <a:lnTo>
                    <a:pt x="314" y="180"/>
                  </a:lnTo>
                  <a:lnTo>
                    <a:pt x="313" y="182"/>
                  </a:lnTo>
                  <a:lnTo>
                    <a:pt x="312" y="211"/>
                  </a:lnTo>
                  <a:lnTo>
                    <a:pt x="313" y="208"/>
                  </a:lnTo>
                  <a:lnTo>
                    <a:pt x="314" y="206"/>
                  </a:lnTo>
                  <a:lnTo>
                    <a:pt x="316" y="204"/>
                  </a:lnTo>
                  <a:lnTo>
                    <a:pt x="317" y="201"/>
                  </a:lnTo>
                  <a:lnTo>
                    <a:pt x="319" y="197"/>
                  </a:lnTo>
                  <a:lnTo>
                    <a:pt x="322" y="193"/>
                  </a:lnTo>
                  <a:lnTo>
                    <a:pt x="324" y="190"/>
                  </a:lnTo>
                  <a:lnTo>
                    <a:pt x="327" y="185"/>
                  </a:lnTo>
                  <a:lnTo>
                    <a:pt x="328" y="183"/>
                  </a:lnTo>
                  <a:lnTo>
                    <a:pt x="328" y="180"/>
                  </a:lnTo>
                  <a:lnTo>
                    <a:pt x="328" y="179"/>
                  </a:lnTo>
                  <a:lnTo>
                    <a:pt x="328" y="177"/>
                  </a:lnTo>
                  <a:lnTo>
                    <a:pt x="329" y="174"/>
                  </a:lnTo>
                  <a:lnTo>
                    <a:pt x="330" y="173"/>
                  </a:lnTo>
                  <a:lnTo>
                    <a:pt x="330" y="172"/>
                  </a:lnTo>
                  <a:lnTo>
                    <a:pt x="331" y="172"/>
                  </a:lnTo>
                  <a:lnTo>
                    <a:pt x="334" y="169"/>
                  </a:lnTo>
                  <a:lnTo>
                    <a:pt x="338" y="168"/>
                  </a:lnTo>
                  <a:lnTo>
                    <a:pt x="340" y="167"/>
                  </a:lnTo>
                  <a:lnTo>
                    <a:pt x="344" y="167"/>
                  </a:lnTo>
                  <a:lnTo>
                    <a:pt x="346" y="166"/>
                  </a:lnTo>
                  <a:lnTo>
                    <a:pt x="349" y="165"/>
                  </a:lnTo>
                  <a:lnTo>
                    <a:pt x="363" y="152"/>
                  </a:lnTo>
                  <a:lnTo>
                    <a:pt x="368" y="154"/>
                  </a:lnTo>
                  <a:lnTo>
                    <a:pt x="373" y="154"/>
                  </a:lnTo>
                  <a:lnTo>
                    <a:pt x="378" y="154"/>
                  </a:lnTo>
                  <a:lnTo>
                    <a:pt x="383" y="155"/>
                  </a:lnTo>
                  <a:lnTo>
                    <a:pt x="388" y="155"/>
                  </a:lnTo>
                  <a:lnTo>
                    <a:pt x="391" y="156"/>
                  </a:lnTo>
                  <a:lnTo>
                    <a:pt x="394" y="157"/>
                  </a:lnTo>
                  <a:lnTo>
                    <a:pt x="396" y="157"/>
                  </a:lnTo>
                  <a:lnTo>
                    <a:pt x="397" y="158"/>
                  </a:lnTo>
                  <a:lnTo>
                    <a:pt x="400" y="161"/>
                  </a:lnTo>
                  <a:lnTo>
                    <a:pt x="400" y="161"/>
                  </a:lnTo>
                  <a:lnTo>
                    <a:pt x="400" y="162"/>
                  </a:lnTo>
                  <a:lnTo>
                    <a:pt x="400" y="163"/>
                  </a:lnTo>
                  <a:lnTo>
                    <a:pt x="400" y="165"/>
                  </a:lnTo>
                  <a:lnTo>
                    <a:pt x="400" y="165"/>
                  </a:lnTo>
                  <a:lnTo>
                    <a:pt x="400" y="166"/>
                  </a:lnTo>
                  <a:lnTo>
                    <a:pt x="400" y="167"/>
                  </a:lnTo>
                  <a:lnTo>
                    <a:pt x="400" y="167"/>
                  </a:lnTo>
                  <a:lnTo>
                    <a:pt x="388" y="197"/>
                  </a:lnTo>
                  <a:lnTo>
                    <a:pt x="386" y="199"/>
                  </a:lnTo>
                  <a:lnTo>
                    <a:pt x="384" y="200"/>
                  </a:lnTo>
                  <a:lnTo>
                    <a:pt x="383" y="200"/>
                  </a:lnTo>
                  <a:lnTo>
                    <a:pt x="380" y="201"/>
                  </a:lnTo>
                  <a:lnTo>
                    <a:pt x="379" y="201"/>
                  </a:lnTo>
                  <a:lnTo>
                    <a:pt x="377" y="201"/>
                  </a:lnTo>
                  <a:lnTo>
                    <a:pt x="375" y="202"/>
                  </a:lnTo>
                  <a:lnTo>
                    <a:pt x="373" y="202"/>
                  </a:lnTo>
                  <a:lnTo>
                    <a:pt x="373" y="205"/>
                  </a:lnTo>
                  <a:lnTo>
                    <a:pt x="372" y="207"/>
                  </a:lnTo>
                  <a:lnTo>
                    <a:pt x="371" y="208"/>
                  </a:lnTo>
                  <a:lnTo>
                    <a:pt x="369" y="211"/>
                  </a:lnTo>
                  <a:lnTo>
                    <a:pt x="368" y="212"/>
                  </a:lnTo>
                  <a:lnTo>
                    <a:pt x="367" y="213"/>
                  </a:lnTo>
                  <a:lnTo>
                    <a:pt x="364" y="215"/>
                  </a:lnTo>
                  <a:lnTo>
                    <a:pt x="363" y="216"/>
                  </a:lnTo>
                  <a:lnTo>
                    <a:pt x="361" y="218"/>
                  </a:lnTo>
                  <a:lnTo>
                    <a:pt x="356" y="219"/>
                  </a:lnTo>
                  <a:lnTo>
                    <a:pt x="352" y="221"/>
                  </a:lnTo>
                  <a:lnTo>
                    <a:pt x="349" y="222"/>
                  </a:lnTo>
                  <a:lnTo>
                    <a:pt x="340" y="223"/>
                  </a:lnTo>
                  <a:lnTo>
                    <a:pt x="333" y="226"/>
                  </a:lnTo>
                  <a:lnTo>
                    <a:pt x="329" y="228"/>
                  </a:lnTo>
                  <a:lnTo>
                    <a:pt x="327" y="229"/>
                  </a:lnTo>
                  <a:lnTo>
                    <a:pt x="325" y="230"/>
                  </a:lnTo>
                  <a:lnTo>
                    <a:pt x="323" y="233"/>
                  </a:lnTo>
                  <a:lnTo>
                    <a:pt x="322" y="234"/>
                  </a:lnTo>
                  <a:lnTo>
                    <a:pt x="322" y="235"/>
                  </a:lnTo>
                  <a:lnTo>
                    <a:pt x="321" y="238"/>
                  </a:lnTo>
                  <a:lnTo>
                    <a:pt x="321" y="239"/>
                  </a:lnTo>
                  <a:lnTo>
                    <a:pt x="319" y="241"/>
                  </a:lnTo>
                  <a:lnTo>
                    <a:pt x="319" y="243"/>
                  </a:lnTo>
                  <a:lnTo>
                    <a:pt x="317" y="246"/>
                  </a:lnTo>
                  <a:lnTo>
                    <a:pt x="316" y="250"/>
                  </a:lnTo>
                  <a:lnTo>
                    <a:pt x="314" y="252"/>
                  </a:lnTo>
                  <a:lnTo>
                    <a:pt x="313" y="254"/>
                  </a:lnTo>
                  <a:lnTo>
                    <a:pt x="313" y="256"/>
                  </a:lnTo>
                  <a:lnTo>
                    <a:pt x="313" y="257"/>
                  </a:lnTo>
                  <a:lnTo>
                    <a:pt x="313" y="260"/>
                  </a:lnTo>
                  <a:lnTo>
                    <a:pt x="313" y="261"/>
                  </a:lnTo>
                  <a:lnTo>
                    <a:pt x="313" y="263"/>
                  </a:lnTo>
                  <a:lnTo>
                    <a:pt x="314" y="265"/>
                  </a:lnTo>
                  <a:lnTo>
                    <a:pt x="317" y="265"/>
                  </a:lnTo>
                  <a:lnTo>
                    <a:pt x="318" y="263"/>
                  </a:lnTo>
                  <a:lnTo>
                    <a:pt x="321" y="262"/>
                  </a:lnTo>
                  <a:lnTo>
                    <a:pt x="322" y="261"/>
                  </a:lnTo>
                  <a:lnTo>
                    <a:pt x="323" y="260"/>
                  </a:lnTo>
                  <a:lnTo>
                    <a:pt x="323" y="258"/>
                  </a:lnTo>
                  <a:lnTo>
                    <a:pt x="324" y="256"/>
                  </a:lnTo>
                  <a:lnTo>
                    <a:pt x="325" y="254"/>
                  </a:lnTo>
                  <a:lnTo>
                    <a:pt x="327" y="250"/>
                  </a:lnTo>
                  <a:lnTo>
                    <a:pt x="327" y="246"/>
                  </a:lnTo>
                  <a:lnTo>
                    <a:pt x="328" y="241"/>
                  </a:lnTo>
                  <a:lnTo>
                    <a:pt x="329" y="238"/>
                  </a:lnTo>
                  <a:lnTo>
                    <a:pt x="331" y="235"/>
                  </a:lnTo>
                  <a:lnTo>
                    <a:pt x="334" y="233"/>
                  </a:lnTo>
                  <a:lnTo>
                    <a:pt x="338" y="230"/>
                  </a:lnTo>
                  <a:lnTo>
                    <a:pt x="340" y="228"/>
                  </a:lnTo>
                  <a:lnTo>
                    <a:pt x="344" y="227"/>
                  </a:lnTo>
                  <a:lnTo>
                    <a:pt x="346" y="226"/>
                  </a:lnTo>
                  <a:lnTo>
                    <a:pt x="350" y="224"/>
                  </a:lnTo>
                  <a:lnTo>
                    <a:pt x="353" y="223"/>
                  </a:lnTo>
                  <a:lnTo>
                    <a:pt x="361" y="221"/>
                  </a:lnTo>
                  <a:lnTo>
                    <a:pt x="368" y="221"/>
                  </a:lnTo>
                  <a:lnTo>
                    <a:pt x="375" y="219"/>
                  </a:lnTo>
                  <a:lnTo>
                    <a:pt x="381" y="218"/>
                  </a:lnTo>
                  <a:lnTo>
                    <a:pt x="385" y="222"/>
                  </a:lnTo>
                  <a:lnTo>
                    <a:pt x="385" y="226"/>
                  </a:lnTo>
                  <a:lnTo>
                    <a:pt x="384" y="228"/>
                  </a:lnTo>
                  <a:lnTo>
                    <a:pt x="384" y="232"/>
                  </a:lnTo>
                  <a:lnTo>
                    <a:pt x="383" y="235"/>
                  </a:lnTo>
                  <a:lnTo>
                    <a:pt x="381" y="239"/>
                  </a:lnTo>
                  <a:lnTo>
                    <a:pt x="380" y="241"/>
                  </a:lnTo>
                  <a:lnTo>
                    <a:pt x="379" y="245"/>
                  </a:lnTo>
                  <a:lnTo>
                    <a:pt x="378" y="247"/>
                  </a:lnTo>
                  <a:lnTo>
                    <a:pt x="374" y="254"/>
                  </a:lnTo>
                  <a:lnTo>
                    <a:pt x="371" y="260"/>
                  </a:lnTo>
                  <a:lnTo>
                    <a:pt x="367" y="265"/>
                  </a:lnTo>
                  <a:lnTo>
                    <a:pt x="362" y="269"/>
                  </a:lnTo>
                  <a:lnTo>
                    <a:pt x="361" y="271"/>
                  </a:lnTo>
                  <a:lnTo>
                    <a:pt x="360" y="273"/>
                  </a:lnTo>
                  <a:lnTo>
                    <a:pt x="357" y="274"/>
                  </a:lnTo>
                  <a:lnTo>
                    <a:pt x="356" y="274"/>
                  </a:lnTo>
                  <a:lnTo>
                    <a:pt x="353" y="274"/>
                  </a:lnTo>
                  <a:lnTo>
                    <a:pt x="351" y="274"/>
                  </a:lnTo>
                  <a:lnTo>
                    <a:pt x="350" y="274"/>
                  </a:lnTo>
                  <a:lnTo>
                    <a:pt x="347" y="274"/>
                  </a:lnTo>
                  <a:lnTo>
                    <a:pt x="344" y="273"/>
                  </a:lnTo>
                  <a:lnTo>
                    <a:pt x="339" y="272"/>
                  </a:lnTo>
                  <a:lnTo>
                    <a:pt x="336" y="272"/>
                  </a:lnTo>
                  <a:lnTo>
                    <a:pt x="334" y="272"/>
                  </a:lnTo>
                  <a:lnTo>
                    <a:pt x="333" y="272"/>
                  </a:lnTo>
                  <a:lnTo>
                    <a:pt x="330" y="272"/>
                  </a:lnTo>
                  <a:lnTo>
                    <a:pt x="329" y="273"/>
                  </a:lnTo>
                  <a:lnTo>
                    <a:pt x="328" y="276"/>
                  </a:lnTo>
                  <a:lnTo>
                    <a:pt x="327" y="277"/>
                  </a:lnTo>
                  <a:lnTo>
                    <a:pt x="325" y="277"/>
                  </a:lnTo>
                  <a:lnTo>
                    <a:pt x="325" y="279"/>
                  </a:lnTo>
                  <a:lnTo>
                    <a:pt x="324" y="280"/>
                  </a:lnTo>
                  <a:lnTo>
                    <a:pt x="324" y="282"/>
                  </a:lnTo>
                  <a:lnTo>
                    <a:pt x="324" y="283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5" y="286"/>
                  </a:lnTo>
                  <a:lnTo>
                    <a:pt x="324" y="289"/>
                  </a:lnTo>
                  <a:lnTo>
                    <a:pt x="324" y="290"/>
                  </a:lnTo>
                  <a:lnTo>
                    <a:pt x="323" y="293"/>
                  </a:lnTo>
                  <a:lnTo>
                    <a:pt x="322" y="294"/>
                  </a:lnTo>
                  <a:lnTo>
                    <a:pt x="321" y="295"/>
                  </a:lnTo>
                  <a:lnTo>
                    <a:pt x="319" y="296"/>
                  </a:lnTo>
                  <a:lnTo>
                    <a:pt x="318" y="296"/>
                  </a:lnTo>
                  <a:lnTo>
                    <a:pt x="317" y="300"/>
                  </a:lnTo>
                  <a:lnTo>
                    <a:pt x="316" y="304"/>
                  </a:lnTo>
                  <a:lnTo>
                    <a:pt x="314" y="307"/>
                  </a:lnTo>
                  <a:lnTo>
                    <a:pt x="314" y="311"/>
                  </a:lnTo>
                  <a:lnTo>
                    <a:pt x="314" y="315"/>
                  </a:lnTo>
                  <a:lnTo>
                    <a:pt x="314" y="317"/>
                  </a:lnTo>
                  <a:lnTo>
                    <a:pt x="316" y="321"/>
                  </a:lnTo>
                  <a:lnTo>
                    <a:pt x="316" y="323"/>
                  </a:lnTo>
                  <a:lnTo>
                    <a:pt x="329" y="297"/>
                  </a:lnTo>
                  <a:lnTo>
                    <a:pt x="346" y="289"/>
                  </a:lnTo>
                  <a:lnTo>
                    <a:pt x="346" y="288"/>
                  </a:lnTo>
                  <a:lnTo>
                    <a:pt x="347" y="285"/>
                  </a:lnTo>
                  <a:lnTo>
                    <a:pt x="349" y="284"/>
                  </a:lnTo>
                  <a:lnTo>
                    <a:pt x="350" y="282"/>
                  </a:lnTo>
                  <a:lnTo>
                    <a:pt x="350" y="280"/>
                  </a:lnTo>
                  <a:lnTo>
                    <a:pt x="351" y="279"/>
                  </a:lnTo>
                  <a:lnTo>
                    <a:pt x="352" y="278"/>
                  </a:lnTo>
                  <a:lnTo>
                    <a:pt x="353" y="277"/>
                  </a:lnTo>
                  <a:lnTo>
                    <a:pt x="390" y="276"/>
                  </a:lnTo>
                  <a:lnTo>
                    <a:pt x="392" y="277"/>
                  </a:lnTo>
                  <a:lnTo>
                    <a:pt x="394" y="278"/>
                  </a:lnTo>
                  <a:lnTo>
                    <a:pt x="395" y="280"/>
                  </a:lnTo>
                  <a:lnTo>
                    <a:pt x="395" y="283"/>
                  </a:lnTo>
                  <a:lnTo>
                    <a:pt x="395" y="284"/>
                  </a:lnTo>
                  <a:lnTo>
                    <a:pt x="396" y="286"/>
                  </a:lnTo>
                  <a:lnTo>
                    <a:pt x="395" y="289"/>
                  </a:lnTo>
                  <a:lnTo>
                    <a:pt x="395" y="291"/>
                  </a:lnTo>
                  <a:lnTo>
                    <a:pt x="394" y="296"/>
                  </a:lnTo>
                  <a:lnTo>
                    <a:pt x="394" y="301"/>
                  </a:lnTo>
                  <a:lnTo>
                    <a:pt x="392" y="302"/>
                  </a:lnTo>
                  <a:lnTo>
                    <a:pt x="392" y="305"/>
                  </a:lnTo>
                  <a:lnTo>
                    <a:pt x="392" y="307"/>
                  </a:lnTo>
                  <a:lnTo>
                    <a:pt x="392" y="310"/>
                  </a:lnTo>
                  <a:lnTo>
                    <a:pt x="392" y="311"/>
                  </a:lnTo>
                  <a:lnTo>
                    <a:pt x="391" y="313"/>
                  </a:lnTo>
                  <a:lnTo>
                    <a:pt x="390" y="315"/>
                  </a:lnTo>
                  <a:lnTo>
                    <a:pt x="389" y="316"/>
                  </a:lnTo>
                  <a:lnTo>
                    <a:pt x="388" y="317"/>
                  </a:lnTo>
                  <a:lnTo>
                    <a:pt x="386" y="317"/>
                  </a:lnTo>
                  <a:lnTo>
                    <a:pt x="385" y="318"/>
                  </a:lnTo>
                  <a:lnTo>
                    <a:pt x="384" y="318"/>
                  </a:lnTo>
                  <a:lnTo>
                    <a:pt x="380" y="319"/>
                  </a:lnTo>
                  <a:lnTo>
                    <a:pt x="377" y="321"/>
                  </a:lnTo>
                  <a:lnTo>
                    <a:pt x="374" y="321"/>
                  </a:lnTo>
                  <a:lnTo>
                    <a:pt x="372" y="323"/>
                  </a:lnTo>
                  <a:lnTo>
                    <a:pt x="372" y="323"/>
                  </a:lnTo>
                  <a:lnTo>
                    <a:pt x="371" y="324"/>
                  </a:lnTo>
                  <a:lnTo>
                    <a:pt x="371" y="326"/>
                  </a:lnTo>
                  <a:lnTo>
                    <a:pt x="371" y="327"/>
                  </a:lnTo>
                  <a:lnTo>
                    <a:pt x="369" y="328"/>
                  </a:lnTo>
                  <a:lnTo>
                    <a:pt x="369" y="329"/>
                  </a:lnTo>
                  <a:lnTo>
                    <a:pt x="368" y="330"/>
                  </a:lnTo>
                  <a:lnTo>
                    <a:pt x="367" y="332"/>
                  </a:lnTo>
                  <a:lnTo>
                    <a:pt x="364" y="334"/>
                  </a:lnTo>
                  <a:lnTo>
                    <a:pt x="363" y="335"/>
                  </a:lnTo>
                  <a:lnTo>
                    <a:pt x="361" y="337"/>
                  </a:lnTo>
                  <a:lnTo>
                    <a:pt x="357" y="337"/>
                  </a:lnTo>
                  <a:lnTo>
                    <a:pt x="355" y="338"/>
                  </a:lnTo>
                  <a:lnTo>
                    <a:pt x="352" y="338"/>
                  </a:lnTo>
                  <a:lnTo>
                    <a:pt x="349" y="338"/>
                  </a:lnTo>
                  <a:lnTo>
                    <a:pt x="346" y="337"/>
                  </a:lnTo>
                  <a:lnTo>
                    <a:pt x="345" y="339"/>
                  </a:lnTo>
                  <a:lnTo>
                    <a:pt x="344" y="340"/>
                  </a:lnTo>
                  <a:lnTo>
                    <a:pt x="342" y="341"/>
                  </a:lnTo>
                  <a:lnTo>
                    <a:pt x="341" y="343"/>
                  </a:lnTo>
                  <a:lnTo>
                    <a:pt x="338" y="345"/>
                  </a:lnTo>
                  <a:lnTo>
                    <a:pt x="334" y="346"/>
                  </a:lnTo>
                  <a:lnTo>
                    <a:pt x="330" y="347"/>
                  </a:lnTo>
                  <a:lnTo>
                    <a:pt x="327" y="350"/>
                  </a:lnTo>
                  <a:lnTo>
                    <a:pt x="323" y="351"/>
                  </a:lnTo>
                  <a:lnTo>
                    <a:pt x="321" y="354"/>
                  </a:lnTo>
                  <a:lnTo>
                    <a:pt x="319" y="355"/>
                  </a:lnTo>
                  <a:lnTo>
                    <a:pt x="318" y="357"/>
                  </a:lnTo>
                  <a:lnTo>
                    <a:pt x="317" y="358"/>
                  </a:lnTo>
                  <a:lnTo>
                    <a:pt x="316" y="361"/>
                  </a:lnTo>
                  <a:lnTo>
                    <a:pt x="316" y="362"/>
                  </a:lnTo>
                  <a:lnTo>
                    <a:pt x="314" y="365"/>
                  </a:lnTo>
                  <a:lnTo>
                    <a:pt x="314" y="366"/>
                  </a:lnTo>
                  <a:lnTo>
                    <a:pt x="316" y="368"/>
                  </a:lnTo>
                  <a:lnTo>
                    <a:pt x="317" y="368"/>
                  </a:lnTo>
                  <a:lnTo>
                    <a:pt x="318" y="368"/>
                  </a:lnTo>
                  <a:lnTo>
                    <a:pt x="319" y="368"/>
                  </a:lnTo>
                  <a:lnTo>
                    <a:pt x="321" y="367"/>
                  </a:lnTo>
                  <a:lnTo>
                    <a:pt x="322" y="367"/>
                  </a:lnTo>
                  <a:lnTo>
                    <a:pt x="323" y="366"/>
                  </a:lnTo>
                  <a:lnTo>
                    <a:pt x="325" y="366"/>
                  </a:lnTo>
                  <a:lnTo>
                    <a:pt x="327" y="366"/>
                  </a:lnTo>
                  <a:lnTo>
                    <a:pt x="327" y="367"/>
                  </a:lnTo>
                  <a:lnTo>
                    <a:pt x="328" y="369"/>
                  </a:lnTo>
                  <a:lnTo>
                    <a:pt x="329" y="371"/>
                  </a:lnTo>
                  <a:lnTo>
                    <a:pt x="329" y="373"/>
                  </a:lnTo>
                  <a:lnTo>
                    <a:pt x="329" y="374"/>
                  </a:lnTo>
                  <a:lnTo>
                    <a:pt x="329" y="376"/>
                  </a:lnTo>
                  <a:lnTo>
                    <a:pt x="329" y="378"/>
                  </a:lnTo>
                  <a:lnTo>
                    <a:pt x="328" y="379"/>
                  </a:lnTo>
                  <a:lnTo>
                    <a:pt x="327" y="383"/>
                  </a:lnTo>
                  <a:lnTo>
                    <a:pt x="325" y="385"/>
                  </a:lnTo>
                  <a:lnTo>
                    <a:pt x="323" y="389"/>
                  </a:lnTo>
                  <a:lnTo>
                    <a:pt x="322" y="393"/>
                  </a:lnTo>
                  <a:lnTo>
                    <a:pt x="319" y="395"/>
                  </a:lnTo>
                  <a:lnTo>
                    <a:pt x="317" y="399"/>
                  </a:lnTo>
                  <a:lnTo>
                    <a:pt x="316" y="402"/>
                  </a:lnTo>
                  <a:lnTo>
                    <a:pt x="314" y="406"/>
                  </a:lnTo>
                  <a:lnTo>
                    <a:pt x="314" y="407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4" y="413"/>
                  </a:lnTo>
                  <a:lnTo>
                    <a:pt x="314" y="415"/>
                  </a:lnTo>
                  <a:lnTo>
                    <a:pt x="316" y="417"/>
                  </a:lnTo>
                  <a:lnTo>
                    <a:pt x="316" y="419"/>
                  </a:lnTo>
                  <a:lnTo>
                    <a:pt x="317" y="421"/>
                  </a:lnTo>
                  <a:lnTo>
                    <a:pt x="338" y="412"/>
                  </a:lnTo>
                  <a:lnTo>
                    <a:pt x="341" y="428"/>
                  </a:lnTo>
                  <a:lnTo>
                    <a:pt x="340" y="432"/>
                  </a:lnTo>
                  <a:lnTo>
                    <a:pt x="340" y="434"/>
                  </a:lnTo>
                  <a:lnTo>
                    <a:pt x="338" y="435"/>
                  </a:lnTo>
                  <a:lnTo>
                    <a:pt x="336" y="438"/>
                  </a:lnTo>
                  <a:lnTo>
                    <a:pt x="334" y="440"/>
                  </a:lnTo>
                  <a:lnTo>
                    <a:pt x="331" y="441"/>
                  </a:lnTo>
                  <a:lnTo>
                    <a:pt x="330" y="443"/>
                  </a:lnTo>
                  <a:lnTo>
                    <a:pt x="328" y="444"/>
                  </a:lnTo>
                  <a:lnTo>
                    <a:pt x="327" y="445"/>
                  </a:lnTo>
                  <a:lnTo>
                    <a:pt x="324" y="446"/>
                  </a:lnTo>
                  <a:lnTo>
                    <a:pt x="323" y="449"/>
                  </a:lnTo>
                  <a:lnTo>
                    <a:pt x="322" y="450"/>
                  </a:lnTo>
                  <a:lnTo>
                    <a:pt x="321" y="452"/>
                  </a:lnTo>
                  <a:lnTo>
                    <a:pt x="319" y="455"/>
                  </a:lnTo>
                  <a:lnTo>
                    <a:pt x="319" y="455"/>
                  </a:lnTo>
                  <a:lnTo>
                    <a:pt x="319" y="457"/>
                  </a:lnTo>
                  <a:lnTo>
                    <a:pt x="319" y="457"/>
                  </a:lnTo>
                  <a:lnTo>
                    <a:pt x="319" y="458"/>
                  </a:lnTo>
                  <a:lnTo>
                    <a:pt x="322" y="460"/>
                  </a:lnTo>
                  <a:lnTo>
                    <a:pt x="323" y="460"/>
                  </a:lnTo>
                  <a:lnTo>
                    <a:pt x="325" y="458"/>
                  </a:lnTo>
                  <a:lnTo>
                    <a:pt x="327" y="458"/>
                  </a:lnTo>
                  <a:lnTo>
                    <a:pt x="328" y="457"/>
                  </a:lnTo>
                  <a:lnTo>
                    <a:pt x="329" y="456"/>
                  </a:lnTo>
                  <a:lnTo>
                    <a:pt x="331" y="456"/>
                  </a:lnTo>
                  <a:lnTo>
                    <a:pt x="333" y="456"/>
                  </a:lnTo>
                  <a:lnTo>
                    <a:pt x="339" y="472"/>
                  </a:lnTo>
                  <a:lnTo>
                    <a:pt x="325" y="483"/>
                  </a:lnTo>
                  <a:lnTo>
                    <a:pt x="340" y="513"/>
                  </a:lnTo>
                  <a:lnTo>
                    <a:pt x="345" y="515"/>
                  </a:lnTo>
                  <a:lnTo>
                    <a:pt x="350" y="517"/>
                  </a:lnTo>
                  <a:lnTo>
                    <a:pt x="355" y="518"/>
                  </a:lnTo>
                  <a:lnTo>
                    <a:pt x="358" y="521"/>
                  </a:lnTo>
                  <a:lnTo>
                    <a:pt x="363" y="523"/>
                  </a:lnTo>
                  <a:lnTo>
                    <a:pt x="367" y="526"/>
                  </a:lnTo>
                  <a:lnTo>
                    <a:pt x="371" y="528"/>
                  </a:lnTo>
                  <a:lnTo>
                    <a:pt x="375" y="532"/>
                  </a:lnTo>
                  <a:lnTo>
                    <a:pt x="381" y="537"/>
                  </a:lnTo>
                  <a:lnTo>
                    <a:pt x="389" y="543"/>
                  </a:lnTo>
                  <a:lnTo>
                    <a:pt x="395" y="549"/>
                  </a:lnTo>
                  <a:lnTo>
                    <a:pt x="400" y="555"/>
                  </a:lnTo>
                  <a:lnTo>
                    <a:pt x="406" y="550"/>
                  </a:lnTo>
                  <a:lnTo>
                    <a:pt x="413" y="545"/>
                  </a:lnTo>
                  <a:lnTo>
                    <a:pt x="419" y="539"/>
                  </a:lnTo>
                  <a:lnTo>
                    <a:pt x="427" y="534"/>
                  </a:lnTo>
                  <a:lnTo>
                    <a:pt x="434" y="529"/>
                  </a:lnTo>
                  <a:lnTo>
                    <a:pt x="441" y="524"/>
                  </a:lnTo>
                  <a:lnTo>
                    <a:pt x="446" y="522"/>
                  </a:lnTo>
                  <a:lnTo>
                    <a:pt x="450" y="519"/>
                  </a:lnTo>
                  <a:lnTo>
                    <a:pt x="453" y="517"/>
                  </a:lnTo>
                  <a:lnTo>
                    <a:pt x="458" y="516"/>
                  </a:lnTo>
                  <a:lnTo>
                    <a:pt x="461" y="515"/>
                  </a:lnTo>
                  <a:lnTo>
                    <a:pt x="462" y="513"/>
                  </a:lnTo>
                  <a:lnTo>
                    <a:pt x="463" y="512"/>
                  </a:lnTo>
                  <a:lnTo>
                    <a:pt x="464" y="510"/>
                  </a:lnTo>
                  <a:lnTo>
                    <a:pt x="467" y="506"/>
                  </a:lnTo>
                  <a:lnTo>
                    <a:pt x="468" y="502"/>
                  </a:lnTo>
                  <a:lnTo>
                    <a:pt x="468" y="498"/>
                  </a:lnTo>
                  <a:lnTo>
                    <a:pt x="469" y="494"/>
                  </a:lnTo>
                  <a:lnTo>
                    <a:pt x="470" y="489"/>
                  </a:lnTo>
                  <a:lnTo>
                    <a:pt x="472" y="485"/>
                  </a:lnTo>
                  <a:lnTo>
                    <a:pt x="472" y="483"/>
                  </a:lnTo>
                  <a:lnTo>
                    <a:pt x="472" y="480"/>
                  </a:lnTo>
                  <a:lnTo>
                    <a:pt x="472" y="478"/>
                  </a:lnTo>
                  <a:lnTo>
                    <a:pt x="472" y="476"/>
                  </a:lnTo>
                  <a:lnTo>
                    <a:pt x="470" y="473"/>
                  </a:lnTo>
                  <a:lnTo>
                    <a:pt x="470" y="471"/>
                  </a:lnTo>
                  <a:lnTo>
                    <a:pt x="469" y="468"/>
                  </a:lnTo>
                  <a:lnTo>
                    <a:pt x="468" y="466"/>
                  </a:lnTo>
                  <a:lnTo>
                    <a:pt x="464" y="463"/>
                  </a:lnTo>
                  <a:lnTo>
                    <a:pt x="461" y="458"/>
                  </a:lnTo>
                  <a:lnTo>
                    <a:pt x="458" y="456"/>
                  </a:lnTo>
                  <a:lnTo>
                    <a:pt x="455" y="452"/>
                  </a:lnTo>
                  <a:lnTo>
                    <a:pt x="455" y="451"/>
                  </a:lnTo>
                  <a:lnTo>
                    <a:pt x="455" y="449"/>
                  </a:lnTo>
                  <a:lnTo>
                    <a:pt x="456" y="446"/>
                  </a:lnTo>
                  <a:lnTo>
                    <a:pt x="456" y="444"/>
                  </a:lnTo>
                  <a:lnTo>
                    <a:pt x="456" y="441"/>
                  </a:lnTo>
                  <a:lnTo>
                    <a:pt x="456" y="439"/>
                  </a:lnTo>
                  <a:lnTo>
                    <a:pt x="457" y="437"/>
                  </a:lnTo>
                  <a:lnTo>
                    <a:pt x="457" y="434"/>
                  </a:lnTo>
                  <a:lnTo>
                    <a:pt x="461" y="435"/>
                  </a:lnTo>
                  <a:lnTo>
                    <a:pt x="462" y="437"/>
                  </a:lnTo>
                  <a:lnTo>
                    <a:pt x="464" y="438"/>
                  </a:lnTo>
                  <a:lnTo>
                    <a:pt x="466" y="439"/>
                  </a:lnTo>
                  <a:lnTo>
                    <a:pt x="468" y="440"/>
                  </a:lnTo>
                  <a:lnTo>
                    <a:pt x="470" y="441"/>
                  </a:lnTo>
                  <a:lnTo>
                    <a:pt x="472" y="441"/>
                  </a:lnTo>
                  <a:lnTo>
                    <a:pt x="474" y="441"/>
                  </a:lnTo>
                  <a:lnTo>
                    <a:pt x="477" y="441"/>
                  </a:lnTo>
                  <a:lnTo>
                    <a:pt x="477" y="439"/>
                  </a:lnTo>
                  <a:lnTo>
                    <a:pt x="478" y="437"/>
                  </a:lnTo>
                  <a:lnTo>
                    <a:pt x="478" y="434"/>
                  </a:lnTo>
                  <a:lnTo>
                    <a:pt x="478" y="432"/>
                  </a:lnTo>
                  <a:lnTo>
                    <a:pt x="478" y="430"/>
                  </a:lnTo>
                  <a:lnTo>
                    <a:pt x="478" y="428"/>
                  </a:lnTo>
                  <a:lnTo>
                    <a:pt x="478" y="427"/>
                  </a:lnTo>
                  <a:lnTo>
                    <a:pt x="477" y="424"/>
                  </a:lnTo>
                  <a:lnTo>
                    <a:pt x="475" y="421"/>
                  </a:lnTo>
                  <a:lnTo>
                    <a:pt x="474" y="417"/>
                  </a:lnTo>
                  <a:lnTo>
                    <a:pt x="472" y="415"/>
                  </a:lnTo>
                  <a:lnTo>
                    <a:pt x="469" y="411"/>
                  </a:lnTo>
                  <a:lnTo>
                    <a:pt x="464" y="405"/>
                  </a:lnTo>
                  <a:lnTo>
                    <a:pt x="458" y="399"/>
                  </a:lnTo>
                  <a:lnTo>
                    <a:pt x="456" y="396"/>
                  </a:lnTo>
                  <a:lnTo>
                    <a:pt x="453" y="393"/>
                  </a:lnTo>
                  <a:lnTo>
                    <a:pt x="452" y="389"/>
                  </a:lnTo>
                  <a:lnTo>
                    <a:pt x="450" y="385"/>
                  </a:lnTo>
                  <a:lnTo>
                    <a:pt x="451" y="384"/>
                  </a:lnTo>
                  <a:lnTo>
                    <a:pt x="451" y="382"/>
                  </a:lnTo>
                  <a:lnTo>
                    <a:pt x="452" y="380"/>
                  </a:lnTo>
                  <a:lnTo>
                    <a:pt x="453" y="378"/>
                  </a:lnTo>
                  <a:lnTo>
                    <a:pt x="455" y="378"/>
                  </a:lnTo>
                  <a:lnTo>
                    <a:pt x="456" y="376"/>
                  </a:lnTo>
                  <a:lnTo>
                    <a:pt x="457" y="376"/>
                  </a:lnTo>
                  <a:lnTo>
                    <a:pt x="458" y="374"/>
                  </a:lnTo>
                  <a:lnTo>
                    <a:pt x="462" y="378"/>
                  </a:lnTo>
                  <a:lnTo>
                    <a:pt x="464" y="379"/>
                  </a:lnTo>
                  <a:lnTo>
                    <a:pt x="466" y="382"/>
                  </a:lnTo>
                  <a:lnTo>
                    <a:pt x="467" y="383"/>
                  </a:lnTo>
                  <a:lnTo>
                    <a:pt x="469" y="385"/>
                  </a:lnTo>
                  <a:lnTo>
                    <a:pt x="470" y="387"/>
                  </a:lnTo>
                  <a:lnTo>
                    <a:pt x="472" y="388"/>
                  </a:lnTo>
                  <a:lnTo>
                    <a:pt x="474" y="389"/>
                  </a:lnTo>
                  <a:lnTo>
                    <a:pt x="477" y="390"/>
                  </a:lnTo>
                  <a:lnTo>
                    <a:pt x="478" y="389"/>
                  </a:lnTo>
                  <a:lnTo>
                    <a:pt x="478" y="387"/>
                  </a:lnTo>
                  <a:lnTo>
                    <a:pt x="477" y="385"/>
                  </a:lnTo>
                  <a:lnTo>
                    <a:pt x="477" y="383"/>
                  </a:lnTo>
                  <a:lnTo>
                    <a:pt x="477" y="382"/>
                  </a:lnTo>
                  <a:lnTo>
                    <a:pt x="475" y="378"/>
                  </a:lnTo>
                  <a:lnTo>
                    <a:pt x="473" y="376"/>
                  </a:lnTo>
                  <a:lnTo>
                    <a:pt x="470" y="373"/>
                  </a:lnTo>
                  <a:lnTo>
                    <a:pt x="468" y="372"/>
                  </a:lnTo>
                  <a:lnTo>
                    <a:pt x="466" y="369"/>
                  </a:lnTo>
                  <a:lnTo>
                    <a:pt x="462" y="367"/>
                  </a:lnTo>
                  <a:lnTo>
                    <a:pt x="456" y="365"/>
                  </a:lnTo>
                  <a:lnTo>
                    <a:pt x="450" y="361"/>
                  </a:lnTo>
                  <a:lnTo>
                    <a:pt x="449" y="360"/>
                  </a:lnTo>
                  <a:lnTo>
                    <a:pt x="446" y="357"/>
                  </a:lnTo>
                  <a:lnTo>
                    <a:pt x="444" y="355"/>
                  </a:lnTo>
                  <a:lnTo>
                    <a:pt x="442" y="351"/>
                  </a:lnTo>
                  <a:lnTo>
                    <a:pt x="439" y="351"/>
                  </a:lnTo>
                  <a:lnTo>
                    <a:pt x="436" y="351"/>
                  </a:lnTo>
                  <a:lnTo>
                    <a:pt x="433" y="351"/>
                  </a:lnTo>
                  <a:lnTo>
                    <a:pt x="430" y="350"/>
                  </a:lnTo>
                  <a:lnTo>
                    <a:pt x="428" y="349"/>
                  </a:lnTo>
                  <a:lnTo>
                    <a:pt x="424" y="347"/>
                  </a:lnTo>
                  <a:lnTo>
                    <a:pt x="422" y="346"/>
                  </a:lnTo>
                  <a:lnTo>
                    <a:pt x="419" y="344"/>
                  </a:lnTo>
                  <a:lnTo>
                    <a:pt x="418" y="343"/>
                  </a:lnTo>
                  <a:lnTo>
                    <a:pt x="417" y="340"/>
                  </a:lnTo>
                  <a:lnTo>
                    <a:pt x="417" y="338"/>
                  </a:lnTo>
                  <a:lnTo>
                    <a:pt x="417" y="335"/>
                  </a:lnTo>
                  <a:lnTo>
                    <a:pt x="417" y="333"/>
                  </a:lnTo>
                  <a:lnTo>
                    <a:pt x="418" y="330"/>
                  </a:lnTo>
                  <a:lnTo>
                    <a:pt x="418" y="329"/>
                  </a:lnTo>
                  <a:lnTo>
                    <a:pt x="419" y="327"/>
                  </a:lnTo>
                  <a:lnTo>
                    <a:pt x="417" y="326"/>
                  </a:lnTo>
                  <a:lnTo>
                    <a:pt x="416" y="324"/>
                  </a:lnTo>
                  <a:lnTo>
                    <a:pt x="414" y="323"/>
                  </a:lnTo>
                  <a:lnTo>
                    <a:pt x="413" y="322"/>
                  </a:lnTo>
                  <a:lnTo>
                    <a:pt x="412" y="321"/>
                  </a:lnTo>
                  <a:lnTo>
                    <a:pt x="410" y="319"/>
                  </a:lnTo>
                  <a:lnTo>
                    <a:pt x="408" y="319"/>
                  </a:lnTo>
                  <a:lnTo>
                    <a:pt x="407" y="318"/>
                  </a:lnTo>
                  <a:lnTo>
                    <a:pt x="407" y="317"/>
                  </a:lnTo>
                  <a:lnTo>
                    <a:pt x="406" y="317"/>
                  </a:lnTo>
                  <a:lnTo>
                    <a:pt x="406" y="316"/>
                  </a:lnTo>
                  <a:lnTo>
                    <a:pt x="406" y="316"/>
                  </a:lnTo>
                  <a:lnTo>
                    <a:pt x="406" y="315"/>
                  </a:lnTo>
                  <a:lnTo>
                    <a:pt x="406" y="315"/>
                  </a:lnTo>
                  <a:lnTo>
                    <a:pt x="406" y="313"/>
                  </a:lnTo>
                  <a:lnTo>
                    <a:pt x="406" y="313"/>
                  </a:lnTo>
                  <a:lnTo>
                    <a:pt x="414" y="279"/>
                  </a:lnTo>
                  <a:lnTo>
                    <a:pt x="416" y="278"/>
                  </a:lnTo>
                  <a:lnTo>
                    <a:pt x="417" y="277"/>
                  </a:lnTo>
                  <a:lnTo>
                    <a:pt x="418" y="277"/>
                  </a:lnTo>
                  <a:lnTo>
                    <a:pt x="420" y="277"/>
                  </a:lnTo>
                  <a:lnTo>
                    <a:pt x="422" y="277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25" y="276"/>
                  </a:lnTo>
                  <a:lnTo>
                    <a:pt x="435" y="286"/>
                  </a:lnTo>
                  <a:lnTo>
                    <a:pt x="436" y="285"/>
                  </a:lnTo>
                  <a:lnTo>
                    <a:pt x="439" y="285"/>
                  </a:lnTo>
                  <a:lnTo>
                    <a:pt x="440" y="284"/>
                  </a:lnTo>
                  <a:lnTo>
                    <a:pt x="442" y="284"/>
                  </a:lnTo>
                  <a:lnTo>
                    <a:pt x="444" y="284"/>
                  </a:lnTo>
                  <a:lnTo>
                    <a:pt x="445" y="283"/>
                  </a:lnTo>
                  <a:lnTo>
                    <a:pt x="446" y="283"/>
                  </a:lnTo>
                  <a:lnTo>
                    <a:pt x="449" y="284"/>
                  </a:lnTo>
                  <a:lnTo>
                    <a:pt x="449" y="284"/>
                  </a:lnTo>
                  <a:lnTo>
                    <a:pt x="450" y="285"/>
                  </a:lnTo>
                  <a:lnTo>
                    <a:pt x="451" y="286"/>
                  </a:lnTo>
                  <a:lnTo>
                    <a:pt x="452" y="286"/>
                  </a:lnTo>
                  <a:lnTo>
                    <a:pt x="453" y="289"/>
                  </a:lnTo>
                  <a:lnTo>
                    <a:pt x="453" y="291"/>
                  </a:lnTo>
                  <a:lnTo>
                    <a:pt x="455" y="294"/>
                  </a:lnTo>
                  <a:lnTo>
                    <a:pt x="455" y="296"/>
                  </a:lnTo>
                  <a:lnTo>
                    <a:pt x="456" y="299"/>
                  </a:lnTo>
                  <a:lnTo>
                    <a:pt x="456" y="301"/>
                  </a:lnTo>
                  <a:lnTo>
                    <a:pt x="456" y="302"/>
                  </a:lnTo>
                  <a:lnTo>
                    <a:pt x="457" y="304"/>
                  </a:lnTo>
                  <a:lnTo>
                    <a:pt x="458" y="305"/>
                  </a:lnTo>
                  <a:lnTo>
                    <a:pt x="460" y="306"/>
                  </a:lnTo>
                  <a:lnTo>
                    <a:pt x="461" y="307"/>
                  </a:lnTo>
                  <a:lnTo>
                    <a:pt x="461" y="307"/>
                  </a:lnTo>
                  <a:lnTo>
                    <a:pt x="462" y="308"/>
                  </a:lnTo>
                  <a:lnTo>
                    <a:pt x="464" y="308"/>
                  </a:lnTo>
                  <a:lnTo>
                    <a:pt x="467" y="310"/>
                  </a:lnTo>
                  <a:lnTo>
                    <a:pt x="468" y="312"/>
                  </a:lnTo>
                  <a:lnTo>
                    <a:pt x="470" y="315"/>
                  </a:lnTo>
                  <a:lnTo>
                    <a:pt x="472" y="317"/>
                  </a:lnTo>
                  <a:lnTo>
                    <a:pt x="473" y="319"/>
                  </a:lnTo>
                  <a:lnTo>
                    <a:pt x="473" y="322"/>
                  </a:lnTo>
                  <a:lnTo>
                    <a:pt x="473" y="326"/>
                  </a:lnTo>
                  <a:lnTo>
                    <a:pt x="474" y="328"/>
                  </a:lnTo>
                  <a:lnTo>
                    <a:pt x="474" y="333"/>
                  </a:lnTo>
                  <a:lnTo>
                    <a:pt x="475" y="339"/>
                  </a:lnTo>
                  <a:lnTo>
                    <a:pt x="475" y="343"/>
                  </a:lnTo>
                  <a:lnTo>
                    <a:pt x="477" y="345"/>
                  </a:lnTo>
                  <a:lnTo>
                    <a:pt x="478" y="347"/>
                  </a:lnTo>
                  <a:lnTo>
                    <a:pt x="480" y="350"/>
                  </a:lnTo>
                  <a:lnTo>
                    <a:pt x="480" y="308"/>
                  </a:lnTo>
                  <a:lnTo>
                    <a:pt x="478" y="302"/>
                  </a:lnTo>
                  <a:lnTo>
                    <a:pt x="475" y="296"/>
                  </a:lnTo>
                  <a:lnTo>
                    <a:pt x="473" y="291"/>
                  </a:lnTo>
                  <a:lnTo>
                    <a:pt x="470" y="286"/>
                  </a:lnTo>
                  <a:lnTo>
                    <a:pt x="469" y="283"/>
                  </a:lnTo>
                  <a:lnTo>
                    <a:pt x="468" y="282"/>
                  </a:lnTo>
                  <a:lnTo>
                    <a:pt x="466" y="278"/>
                  </a:lnTo>
                  <a:lnTo>
                    <a:pt x="464" y="277"/>
                  </a:lnTo>
                  <a:lnTo>
                    <a:pt x="462" y="276"/>
                  </a:lnTo>
                  <a:lnTo>
                    <a:pt x="461" y="273"/>
                  </a:lnTo>
                  <a:lnTo>
                    <a:pt x="458" y="272"/>
                  </a:lnTo>
                  <a:lnTo>
                    <a:pt x="456" y="271"/>
                  </a:lnTo>
                  <a:lnTo>
                    <a:pt x="447" y="278"/>
                  </a:lnTo>
                  <a:lnTo>
                    <a:pt x="442" y="278"/>
                  </a:lnTo>
                  <a:lnTo>
                    <a:pt x="440" y="278"/>
                  </a:lnTo>
                  <a:lnTo>
                    <a:pt x="436" y="277"/>
                  </a:lnTo>
                  <a:lnTo>
                    <a:pt x="433" y="276"/>
                  </a:lnTo>
                  <a:lnTo>
                    <a:pt x="430" y="273"/>
                  </a:lnTo>
                  <a:lnTo>
                    <a:pt x="427" y="271"/>
                  </a:lnTo>
                  <a:lnTo>
                    <a:pt x="424" y="268"/>
                  </a:lnTo>
                  <a:lnTo>
                    <a:pt x="423" y="266"/>
                  </a:lnTo>
                  <a:lnTo>
                    <a:pt x="422" y="263"/>
                  </a:lnTo>
                  <a:lnTo>
                    <a:pt x="420" y="262"/>
                  </a:lnTo>
                  <a:lnTo>
                    <a:pt x="419" y="261"/>
                  </a:lnTo>
                  <a:lnTo>
                    <a:pt x="418" y="260"/>
                  </a:lnTo>
                  <a:lnTo>
                    <a:pt x="416" y="257"/>
                  </a:lnTo>
                  <a:lnTo>
                    <a:pt x="413" y="254"/>
                  </a:lnTo>
                  <a:lnTo>
                    <a:pt x="411" y="251"/>
                  </a:lnTo>
                  <a:lnTo>
                    <a:pt x="408" y="249"/>
                  </a:lnTo>
                  <a:lnTo>
                    <a:pt x="407" y="246"/>
                  </a:lnTo>
                  <a:lnTo>
                    <a:pt x="406" y="245"/>
                  </a:lnTo>
                  <a:lnTo>
                    <a:pt x="406" y="244"/>
                  </a:lnTo>
                  <a:lnTo>
                    <a:pt x="406" y="241"/>
                  </a:lnTo>
                  <a:lnTo>
                    <a:pt x="403" y="223"/>
                  </a:lnTo>
                  <a:lnTo>
                    <a:pt x="405" y="223"/>
                  </a:lnTo>
                  <a:lnTo>
                    <a:pt x="406" y="222"/>
                  </a:lnTo>
                  <a:lnTo>
                    <a:pt x="407" y="222"/>
                  </a:lnTo>
                  <a:lnTo>
                    <a:pt x="408" y="222"/>
                  </a:lnTo>
                  <a:lnTo>
                    <a:pt x="410" y="221"/>
                  </a:lnTo>
                  <a:lnTo>
                    <a:pt x="411" y="221"/>
                  </a:lnTo>
                  <a:lnTo>
                    <a:pt x="411" y="221"/>
                  </a:lnTo>
                  <a:lnTo>
                    <a:pt x="412" y="221"/>
                  </a:lnTo>
                  <a:lnTo>
                    <a:pt x="416" y="221"/>
                  </a:lnTo>
                  <a:lnTo>
                    <a:pt x="418" y="221"/>
                  </a:lnTo>
                  <a:lnTo>
                    <a:pt x="422" y="221"/>
                  </a:lnTo>
                  <a:lnTo>
                    <a:pt x="424" y="221"/>
                  </a:lnTo>
                  <a:lnTo>
                    <a:pt x="427" y="222"/>
                  </a:lnTo>
                  <a:lnTo>
                    <a:pt x="430" y="222"/>
                  </a:lnTo>
                  <a:lnTo>
                    <a:pt x="433" y="223"/>
                  </a:lnTo>
                  <a:lnTo>
                    <a:pt x="435" y="224"/>
                  </a:lnTo>
                  <a:lnTo>
                    <a:pt x="440" y="226"/>
                  </a:lnTo>
                  <a:lnTo>
                    <a:pt x="444" y="229"/>
                  </a:lnTo>
                  <a:lnTo>
                    <a:pt x="449" y="232"/>
                  </a:lnTo>
                  <a:lnTo>
                    <a:pt x="452" y="235"/>
                  </a:lnTo>
                  <a:lnTo>
                    <a:pt x="456" y="239"/>
                  </a:lnTo>
                  <a:lnTo>
                    <a:pt x="460" y="244"/>
                  </a:lnTo>
                  <a:lnTo>
                    <a:pt x="463" y="247"/>
                  </a:lnTo>
                  <a:lnTo>
                    <a:pt x="466" y="252"/>
                  </a:lnTo>
                  <a:lnTo>
                    <a:pt x="472" y="261"/>
                  </a:lnTo>
                  <a:lnTo>
                    <a:pt x="478" y="268"/>
                  </a:lnTo>
                  <a:lnTo>
                    <a:pt x="479" y="268"/>
                  </a:lnTo>
                  <a:lnTo>
                    <a:pt x="479" y="239"/>
                  </a:lnTo>
                  <a:lnTo>
                    <a:pt x="475" y="238"/>
                  </a:lnTo>
                  <a:lnTo>
                    <a:pt x="472" y="235"/>
                  </a:lnTo>
                  <a:lnTo>
                    <a:pt x="468" y="234"/>
                  </a:lnTo>
                  <a:lnTo>
                    <a:pt x="466" y="233"/>
                  </a:lnTo>
                  <a:lnTo>
                    <a:pt x="462" y="232"/>
                  </a:lnTo>
                  <a:lnTo>
                    <a:pt x="460" y="229"/>
                  </a:lnTo>
                  <a:lnTo>
                    <a:pt x="458" y="228"/>
                  </a:lnTo>
                  <a:lnTo>
                    <a:pt x="457" y="227"/>
                  </a:lnTo>
                  <a:lnTo>
                    <a:pt x="456" y="226"/>
                  </a:lnTo>
                  <a:lnTo>
                    <a:pt x="455" y="224"/>
                  </a:lnTo>
                  <a:lnTo>
                    <a:pt x="452" y="223"/>
                  </a:lnTo>
                  <a:lnTo>
                    <a:pt x="449" y="222"/>
                  </a:lnTo>
                  <a:lnTo>
                    <a:pt x="446" y="221"/>
                  </a:lnTo>
                  <a:lnTo>
                    <a:pt x="442" y="221"/>
                  </a:lnTo>
                  <a:lnTo>
                    <a:pt x="440" y="219"/>
                  </a:lnTo>
                  <a:lnTo>
                    <a:pt x="436" y="218"/>
                  </a:lnTo>
                  <a:lnTo>
                    <a:pt x="435" y="217"/>
                  </a:lnTo>
                  <a:lnTo>
                    <a:pt x="434" y="217"/>
                  </a:lnTo>
                  <a:lnTo>
                    <a:pt x="433" y="216"/>
                  </a:lnTo>
                  <a:lnTo>
                    <a:pt x="431" y="215"/>
                  </a:lnTo>
                  <a:lnTo>
                    <a:pt x="431" y="213"/>
                  </a:lnTo>
                  <a:lnTo>
                    <a:pt x="431" y="212"/>
                  </a:lnTo>
                  <a:lnTo>
                    <a:pt x="431" y="211"/>
                  </a:lnTo>
                  <a:lnTo>
                    <a:pt x="431" y="210"/>
                  </a:lnTo>
                  <a:lnTo>
                    <a:pt x="431" y="208"/>
                  </a:lnTo>
                  <a:lnTo>
                    <a:pt x="431" y="208"/>
                  </a:lnTo>
                  <a:lnTo>
                    <a:pt x="431" y="207"/>
                  </a:lnTo>
                  <a:lnTo>
                    <a:pt x="430" y="206"/>
                  </a:lnTo>
                  <a:lnTo>
                    <a:pt x="429" y="206"/>
                  </a:lnTo>
                  <a:lnTo>
                    <a:pt x="428" y="205"/>
                  </a:lnTo>
                  <a:lnTo>
                    <a:pt x="427" y="205"/>
                  </a:lnTo>
                  <a:lnTo>
                    <a:pt x="425" y="204"/>
                  </a:lnTo>
                  <a:lnTo>
                    <a:pt x="424" y="204"/>
                  </a:lnTo>
                  <a:lnTo>
                    <a:pt x="423" y="204"/>
                  </a:lnTo>
                  <a:lnTo>
                    <a:pt x="422" y="204"/>
                  </a:lnTo>
                  <a:lnTo>
                    <a:pt x="420" y="202"/>
                  </a:lnTo>
                  <a:lnTo>
                    <a:pt x="418" y="202"/>
                  </a:lnTo>
                  <a:lnTo>
                    <a:pt x="416" y="202"/>
                  </a:lnTo>
                  <a:lnTo>
                    <a:pt x="413" y="201"/>
                  </a:lnTo>
                  <a:lnTo>
                    <a:pt x="412" y="199"/>
                  </a:lnTo>
                  <a:lnTo>
                    <a:pt x="411" y="197"/>
                  </a:lnTo>
                  <a:lnTo>
                    <a:pt x="410" y="196"/>
                  </a:lnTo>
                  <a:lnTo>
                    <a:pt x="407" y="194"/>
                  </a:lnTo>
                  <a:lnTo>
                    <a:pt x="407" y="191"/>
                  </a:lnTo>
                  <a:lnTo>
                    <a:pt x="414" y="156"/>
                  </a:lnTo>
                  <a:lnTo>
                    <a:pt x="416" y="155"/>
                  </a:lnTo>
                  <a:lnTo>
                    <a:pt x="417" y="155"/>
                  </a:lnTo>
                  <a:lnTo>
                    <a:pt x="418" y="155"/>
                  </a:lnTo>
                  <a:lnTo>
                    <a:pt x="419" y="154"/>
                  </a:lnTo>
                  <a:lnTo>
                    <a:pt x="420" y="154"/>
                  </a:lnTo>
                  <a:lnTo>
                    <a:pt x="422" y="154"/>
                  </a:lnTo>
                  <a:lnTo>
                    <a:pt x="423" y="154"/>
                  </a:lnTo>
                  <a:lnTo>
                    <a:pt x="424" y="155"/>
                  </a:lnTo>
                  <a:lnTo>
                    <a:pt x="425" y="156"/>
                  </a:lnTo>
                  <a:lnTo>
                    <a:pt x="427" y="157"/>
                  </a:lnTo>
                  <a:lnTo>
                    <a:pt x="428" y="157"/>
                  </a:lnTo>
                  <a:lnTo>
                    <a:pt x="429" y="157"/>
                  </a:lnTo>
                  <a:lnTo>
                    <a:pt x="431" y="158"/>
                  </a:lnTo>
                  <a:lnTo>
                    <a:pt x="434" y="157"/>
                  </a:lnTo>
                  <a:lnTo>
                    <a:pt x="436" y="157"/>
                  </a:lnTo>
                  <a:lnTo>
                    <a:pt x="439" y="157"/>
                  </a:lnTo>
                  <a:lnTo>
                    <a:pt x="440" y="156"/>
                  </a:lnTo>
                  <a:lnTo>
                    <a:pt x="441" y="157"/>
                  </a:lnTo>
                  <a:lnTo>
                    <a:pt x="442" y="157"/>
                  </a:lnTo>
                  <a:lnTo>
                    <a:pt x="444" y="157"/>
                  </a:lnTo>
                  <a:lnTo>
                    <a:pt x="447" y="158"/>
                  </a:lnTo>
                  <a:lnTo>
                    <a:pt x="449" y="161"/>
                  </a:lnTo>
                  <a:lnTo>
                    <a:pt x="451" y="162"/>
                  </a:lnTo>
                  <a:lnTo>
                    <a:pt x="452" y="166"/>
                  </a:lnTo>
                  <a:lnTo>
                    <a:pt x="453" y="168"/>
                  </a:lnTo>
                  <a:lnTo>
                    <a:pt x="453" y="171"/>
                  </a:lnTo>
                  <a:lnTo>
                    <a:pt x="455" y="173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8" y="175"/>
                  </a:lnTo>
                  <a:lnTo>
                    <a:pt x="460" y="175"/>
                  </a:lnTo>
                  <a:lnTo>
                    <a:pt x="461" y="175"/>
                  </a:lnTo>
                  <a:lnTo>
                    <a:pt x="462" y="175"/>
                  </a:lnTo>
                  <a:lnTo>
                    <a:pt x="463" y="175"/>
                  </a:lnTo>
                  <a:lnTo>
                    <a:pt x="464" y="175"/>
                  </a:lnTo>
                  <a:lnTo>
                    <a:pt x="466" y="175"/>
                  </a:lnTo>
                  <a:lnTo>
                    <a:pt x="473" y="197"/>
                  </a:lnTo>
                  <a:lnTo>
                    <a:pt x="481" y="216"/>
                  </a:lnTo>
                  <a:lnTo>
                    <a:pt x="483" y="211"/>
                  </a:lnTo>
                  <a:lnTo>
                    <a:pt x="483" y="207"/>
                  </a:lnTo>
                  <a:lnTo>
                    <a:pt x="483" y="204"/>
                  </a:lnTo>
                  <a:lnTo>
                    <a:pt x="483" y="199"/>
                  </a:lnTo>
                  <a:lnTo>
                    <a:pt x="483" y="195"/>
                  </a:lnTo>
                  <a:lnTo>
                    <a:pt x="483" y="191"/>
                  </a:lnTo>
                  <a:lnTo>
                    <a:pt x="481" y="188"/>
                  </a:lnTo>
                  <a:lnTo>
                    <a:pt x="480" y="183"/>
                  </a:lnTo>
                  <a:lnTo>
                    <a:pt x="479" y="179"/>
                  </a:lnTo>
                  <a:lnTo>
                    <a:pt x="478" y="175"/>
                  </a:lnTo>
                  <a:lnTo>
                    <a:pt x="477" y="172"/>
                  </a:lnTo>
                  <a:lnTo>
                    <a:pt x="474" y="168"/>
                  </a:lnTo>
                  <a:lnTo>
                    <a:pt x="472" y="165"/>
                  </a:lnTo>
                  <a:lnTo>
                    <a:pt x="470" y="160"/>
                  </a:lnTo>
                  <a:lnTo>
                    <a:pt x="468" y="157"/>
                  </a:lnTo>
                  <a:lnTo>
                    <a:pt x="466" y="154"/>
                  </a:lnTo>
                  <a:lnTo>
                    <a:pt x="464" y="152"/>
                  </a:lnTo>
                  <a:lnTo>
                    <a:pt x="463" y="151"/>
                  </a:lnTo>
                  <a:lnTo>
                    <a:pt x="462" y="150"/>
                  </a:lnTo>
                  <a:lnTo>
                    <a:pt x="461" y="150"/>
                  </a:lnTo>
                  <a:lnTo>
                    <a:pt x="460" y="150"/>
                  </a:lnTo>
                  <a:lnTo>
                    <a:pt x="458" y="150"/>
                  </a:lnTo>
                  <a:lnTo>
                    <a:pt x="457" y="150"/>
                  </a:lnTo>
                  <a:lnTo>
                    <a:pt x="456" y="150"/>
                  </a:lnTo>
                  <a:lnTo>
                    <a:pt x="453" y="151"/>
                  </a:lnTo>
                  <a:lnTo>
                    <a:pt x="451" y="152"/>
                  </a:lnTo>
                  <a:lnTo>
                    <a:pt x="449" y="154"/>
                  </a:lnTo>
                  <a:lnTo>
                    <a:pt x="447" y="155"/>
                  </a:lnTo>
                  <a:lnTo>
                    <a:pt x="444" y="155"/>
                  </a:lnTo>
                  <a:lnTo>
                    <a:pt x="442" y="155"/>
                  </a:lnTo>
                  <a:lnTo>
                    <a:pt x="440" y="154"/>
                  </a:lnTo>
                  <a:lnTo>
                    <a:pt x="438" y="154"/>
                  </a:lnTo>
                  <a:lnTo>
                    <a:pt x="436" y="152"/>
                  </a:lnTo>
                  <a:lnTo>
                    <a:pt x="435" y="151"/>
                  </a:lnTo>
                  <a:lnTo>
                    <a:pt x="434" y="150"/>
                  </a:lnTo>
                  <a:lnTo>
                    <a:pt x="433" y="147"/>
                  </a:lnTo>
                  <a:lnTo>
                    <a:pt x="430" y="145"/>
                  </a:lnTo>
                  <a:lnTo>
                    <a:pt x="428" y="141"/>
                  </a:lnTo>
                  <a:lnTo>
                    <a:pt x="425" y="140"/>
                  </a:lnTo>
                  <a:lnTo>
                    <a:pt x="424" y="139"/>
                  </a:lnTo>
                  <a:lnTo>
                    <a:pt x="423" y="138"/>
                  </a:lnTo>
                  <a:lnTo>
                    <a:pt x="420" y="138"/>
                  </a:lnTo>
                  <a:lnTo>
                    <a:pt x="418" y="135"/>
                  </a:lnTo>
                  <a:lnTo>
                    <a:pt x="417" y="134"/>
                  </a:lnTo>
                  <a:lnTo>
                    <a:pt x="414" y="133"/>
                  </a:lnTo>
                  <a:lnTo>
                    <a:pt x="413" y="130"/>
                  </a:lnTo>
                  <a:lnTo>
                    <a:pt x="412" y="128"/>
                  </a:lnTo>
                  <a:lnTo>
                    <a:pt x="411" y="125"/>
                  </a:lnTo>
                  <a:lnTo>
                    <a:pt x="410" y="124"/>
                  </a:lnTo>
                  <a:lnTo>
                    <a:pt x="410" y="122"/>
                  </a:lnTo>
                  <a:lnTo>
                    <a:pt x="408" y="117"/>
                  </a:lnTo>
                  <a:lnTo>
                    <a:pt x="407" y="112"/>
                  </a:lnTo>
                  <a:lnTo>
                    <a:pt x="407" y="107"/>
                  </a:lnTo>
                  <a:lnTo>
                    <a:pt x="407" y="102"/>
                  </a:lnTo>
                  <a:lnTo>
                    <a:pt x="407" y="101"/>
                  </a:lnTo>
                  <a:lnTo>
                    <a:pt x="408" y="101"/>
                  </a:lnTo>
                  <a:lnTo>
                    <a:pt x="408" y="100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11" y="99"/>
                  </a:lnTo>
                  <a:lnTo>
                    <a:pt x="411" y="99"/>
                  </a:lnTo>
                  <a:lnTo>
                    <a:pt x="412" y="99"/>
                  </a:lnTo>
                  <a:lnTo>
                    <a:pt x="416" y="100"/>
                  </a:lnTo>
                  <a:lnTo>
                    <a:pt x="419" y="100"/>
                  </a:lnTo>
                  <a:lnTo>
                    <a:pt x="423" y="101"/>
                  </a:lnTo>
                  <a:lnTo>
                    <a:pt x="427" y="101"/>
                  </a:lnTo>
                  <a:lnTo>
                    <a:pt x="430" y="102"/>
                  </a:lnTo>
                  <a:lnTo>
                    <a:pt x="434" y="104"/>
                  </a:lnTo>
                  <a:lnTo>
                    <a:pt x="438" y="105"/>
                  </a:lnTo>
                  <a:lnTo>
                    <a:pt x="441" y="106"/>
                  </a:lnTo>
                  <a:lnTo>
                    <a:pt x="444" y="106"/>
                  </a:lnTo>
                  <a:lnTo>
                    <a:pt x="446" y="107"/>
                  </a:lnTo>
                  <a:lnTo>
                    <a:pt x="447" y="107"/>
                  </a:lnTo>
                  <a:lnTo>
                    <a:pt x="450" y="108"/>
                  </a:lnTo>
                  <a:lnTo>
                    <a:pt x="451" y="110"/>
                  </a:lnTo>
                  <a:lnTo>
                    <a:pt x="453" y="110"/>
                  </a:lnTo>
                  <a:lnTo>
                    <a:pt x="455" y="111"/>
                  </a:lnTo>
                  <a:lnTo>
                    <a:pt x="456" y="112"/>
                  </a:lnTo>
                  <a:lnTo>
                    <a:pt x="458" y="116"/>
                  </a:lnTo>
                  <a:lnTo>
                    <a:pt x="461" y="118"/>
                  </a:lnTo>
                  <a:lnTo>
                    <a:pt x="463" y="122"/>
                  </a:lnTo>
                  <a:lnTo>
                    <a:pt x="464" y="125"/>
                  </a:lnTo>
                  <a:lnTo>
                    <a:pt x="468" y="133"/>
                  </a:lnTo>
                  <a:lnTo>
                    <a:pt x="472" y="140"/>
                  </a:lnTo>
                  <a:lnTo>
                    <a:pt x="474" y="144"/>
                  </a:lnTo>
                  <a:lnTo>
                    <a:pt x="477" y="147"/>
                  </a:lnTo>
                  <a:lnTo>
                    <a:pt x="478" y="149"/>
                  </a:lnTo>
                  <a:lnTo>
                    <a:pt x="479" y="150"/>
                  </a:lnTo>
                  <a:lnTo>
                    <a:pt x="480" y="150"/>
                  </a:lnTo>
                  <a:lnTo>
                    <a:pt x="483" y="151"/>
                  </a:lnTo>
                  <a:lnTo>
                    <a:pt x="484" y="151"/>
                  </a:lnTo>
                  <a:lnTo>
                    <a:pt x="486" y="132"/>
                  </a:lnTo>
                  <a:lnTo>
                    <a:pt x="485" y="130"/>
                  </a:lnTo>
                  <a:lnTo>
                    <a:pt x="484" y="130"/>
                  </a:lnTo>
                  <a:lnTo>
                    <a:pt x="484" y="129"/>
                  </a:lnTo>
                  <a:lnTo>
                    <a:pt x="484" y="128"/>
                  </a:lnTo>
                  <a:lnTo>
                    <a:pt x="483" y="125"/>
                  </a:lnTo>
                  <a:lnTo>
                    <a:pt x="483" y="124"/>
                  </a:lnTo>
                  <a:lnTo>
                    <a:pt x="483" y="122"/>
                  </a:lnTo>
                  <a:lnTo>
                    <a:pt x="483" y="121"/>
                  </a:lnTo>
                  <a:lnTo>
                    <a:pt x="483" y="119"/>
                  </a:lnTo>
                  <a:lnTo>
                    <a:pt x="481" y="118"/>
                  </a:lnTo>
                  <a:lnTo>
                    <a:pt x="481" y="118"/>
                  </a:lnTo>
                  <a:lnTo>
                    <a:pt x="480" y="117"/>
                  </a:lnTo>
                  <a:lnTo>
                    <a:pt x="479" y="117"/>
                  </a:lnTo>
                  <a:lnTo>
                    <a:pt x="477" y="117"/>
                  </a:lnTo>
                  <a:lnTo>
                    <a:pt x="474" y="117"/>
                  </a:lnTo>
                  <a:lnTo>
                    <a:pt x="472" y="116"/>
                  </a:lnTo>
                  <a:lnTo>
                    <a:pt x="470" y="114"/>
                  </a:lnTo>
                  <a:lnTo>
                    <a:pt x="468" y="114"/>
                  </a:lnTo>
                  <a:lnTo>
                    <a:pt x="466" y="113"/>
                  </a:lnTo>
                  <a:lnTo>
                    <a:pt x="464" y="112"/>
                  </a:lnTo>
                  <a:lnTo>
                    <a:pt x="463" y="111"/>
                  </a:lnTo>
                  <a:lnTo>
                    <a:pt x="462" y="108"/>
                  </a:lnTo>
                  <a:lnTo>
                    <a:pt x="461" y="107"/>
                  </a:lnTo>
                  <a:lnTo>
                    <a:pt x="458" y="106"/>
                  </a:lnTo>
                  <a:lnTo>
                    <a:pt x="455" y="104"/>
                  </a:lnTo>
                  <a:lnTo>
                    <a:pt x="451" y="102"/>
                  </a:lnTo>
                  <a:lnTo>
                    <a:pt x="447" y="101"/>
                  </a:lnTo>
                  <a:lnTo>
                    <a:pt x="442" y="100"/>
                  </a:lnTo>
                  <a:lnTo>
                    <a:pt x="439" y="99"/>
                  </a:lnTo>
                  <a:lnTo>
                    <a:pt x="435" y="97"/>
                  </a:lnTo>
                  <a:lnTo>
                    <a:pt x="434" y="96"/>
                  </a:lnTo>
                  <a:lnTo>
                    <a:pt x="433" y="94"/>
                  </a:lnTo>
                  <a:lnTo>
                    <a:pt x="433" y="91"/>
                  </a:lnTo>
                  <a:lnTo>
                    <a:pt x="433" y="90"/>
                  </a:lnTo>
                  <a:lnTo>
                    <a:pt x="431" y="88"/>
                  </a:lnTo>
                  <a:lnTo>
                    <a:pt x="431" y="86"/>
                  </a:lnTo>
                  <a:lnTo>
                    <a:pt x="433" y="84"/>
                  </a:lnTo>
                  <a:lnTo>
                    <a:pt x="433" y="82"/>
                  </a:lnTo>
                  <a:lnTo>
                    <a:pt x="423" y="77"/>
                  </a:lnTo>
                  <a:lnTo>
                    <a:pt x="420" y="75"/>
                  </a:lnTo>
                  <a:lnTo>
                    <a:pt x="419" y="73"/>
                  </a:lnTo>
                  <a:lnTo>
                    <a:pt x="418" y="72"/>
                  </a:lnTo>
                  <a:lnTo>
                    <a:pt x="417" y="69"/>
                  </a:lnTo>
                  <a:lnTo>
                    <a:pt x="417" y="68"/>
                  </a:lnTo>
                  <a:lnTo>
                    <a:pt x="416" y="66"/>
                  </a:lnTo>
                  <a:lnTo>
                    <a:pt x="416" y="63"/>
                  </a:lnTo>
                  <a:lnTo>
                    <a:pt x="416" y="61"/>
                  </a:lnTo>
                  <a:lnTo>
                    <a:pt x="417" y="61"/>
                  </a:lnTo>
                  <a:lnTo>
                    <a:pt x="417" y="60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8" y="57"/>
                  </a:lnTo>
                  <a:lnTo>
                    <a:pt x="418" y="56"/>
                  </a:lnTo>
                  <a:lnTo>
                    <a:pt x="419" y="55"/>
                  </a:lnTo>
                  <a:lnTo>
                    <a:pt x="419" y="54"/>
                  </a:lnTo>
                  <a:lnTo>
                    <a:pt x="418" y="52"/>
                  </a:lnTo>
                  <a:lnTo>
                    <a:pt x="418" y="51"/>
                  </a:lnTo>
                  <a:lnTo>
                    <a:pt x="417" y="50"/>
                  </a:lnTo>
                  <a:lnTo>
                    <a:pt x="417" y="47"/>
                  </a:lnTo>
                  <a:lnTo>
                    <a:pt x="417" y="46"/>
                  </a:lnTo>
                  <a:lnTo>
                    <a:pt x="417" y="45"/>
                  </a:lnTo>
                  <a:lnTo>
                    <a:pt x="417" y="44"/>
                  </a:lnTo>
                  <a:lnTo>
                    <a:pt x="417" y="41"/>
                  </a:lnTo>
                  <a:lnTo>
                    <a:pt x="418" y="40"/>
                  </a:lnTo>
                  <a:lnTo>
                    <a:pt x="419" y="38"/>
                  </a:lnTo>
                  <a:lnTo>
                    <a:pt x="420" y="36"/>
                  </a:lnTo>
                  <a:lnTo>
                    <a:pt x="422" y="35"/>
                  </a:lnTo>
                  <a:lnTo>
                    <a:pt x="424" y="34"/>
                  </a:lnTo>
                  <a:lnTo>
                    <a:pt x="425" y="33"/>
                  </a:lnTo>
                  <a:lnTo>
                    <a:pt x="428" y="33"/>
                  </a:lnTo>
                  <a:lnTo>
                    <a:pt x="429" y="33"/>
                  </a:lnTo>
                  <a:lnTo>
                    <a:pt x="434" y="34"/>
                  </a:lnTo>
                  <a:lnTo>
                    <a:pt x="438" y="35"/>
                  </a:lnTo>
                  <a:lnTo>
                    <a:pt x="441" y="36"/>
                  </a:lnTo>
                  <a:lnTo>
                    <a:pt x="445" y="38"/>
                  </a:lnTo>
                  <a:lnTo>
                    <a:pt x="449" y="38"/>
                  </a:lnTo>
                  <a:lnTo>
                    <a:pt x="452" y="38"/>
                  </a:lnTo>
                  <a:lnTo>
                    <a:pt x="456" y="38"/>
                  </a:lnTo>
                  <a:lnTo>
                    <a:pt x="460" y="36"/>
                  </a:lnTo>
                  <a:lnTo>
                    <a:pt x="462" y="38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4" y="41"/>
                  </a:lnTo>
                  <a:lnTo>
                    <a:pt x="466" y="44"/>
                  </a:lnTo>
                  <a:lnTo>
                    <a:pt x="467" y="46"/>
                  </a:lnTo>
                  <a:lnTo>
                    <a:pt x="467" y="50"/>
                  </a:lnTo>
                  <a:lnTo>
                    <a:pt x="467" y="52"/>
                  </a:lnTo>
                  <a:lnTo>
                    <a:pt x="468" y="56"/>
                  </a:lnTo>
                  <a:lnTo>
                    <a:pt x="468" y="58"/>
                  </a:lnTo>
                  <a:lnTo>
                    <a:pt x="469" y="60"/>
                  </a:lnTo>
                  <a:lnTo>
                    <a:pt x="470" y="60"/>
                  </a:lnTo>
                  <a:lnTo>
                    <a:pt x="472" y="61"/>
                  </a:lnTo>
                  <a:lnTo>
                    <a:pt x="472" y="61"/>
                  </a:lnTo>
                  <a:lnTo>
                    <a:pt x="473" y="62"/>
                  </a:lnTo>
                  <a:lnTo>
                    <a:pt x="474" y="62"/>
                  </a:lnTo>
                  <a:lnTo>
                    <a:pt x="475" y="63"/>
                  </a:lnTo>
                  <a:lnTo>
                    <a:pt x="477" y="63"/>
                  </a:lnTo>
                  <a:lnTo>
                    <a:pt x="478" y="64"/>
                  </a:lnTo>
                  <a:lnTo>
                    <a:pt x="479" y="66"/>
                  </a:lnTo>
                  <a:lnTo>
                    <a:pt x="480" y="67"/>
                  </a:lnTo>
                  <a:lnTo>
                    <a:pt x="481" y="68"/>
                  </a:lnTo>
                  <a:lnTo>
                    <a:pt x="481" y="71"/>
                  </a:lnTo>
                  <a:lnTo>
                    <a:pt x="483" y="72"/>
                  </a:lnTo>
                  <a:lnTo>
                    <a:pt x="483" y="74"/>
                  </a:lnTo>
                  <a:lnTo>
                    <a:pt x="483" y="75"/>
                  </a:lnTo>
                  <a:lnTo>
                    <a:pt x="483" y="74"/>
                  </a:lnTo>
                  <a:lnTo>
                    <a:pt x="483" y="73"/>
                  </a:lnTo>
                  <a:lnTo>
                    <a:pt x="484" y="71"/>
                  </a:lnTo>
                  <a:lnTo>
                    <a:pt x="484" y="69"/>
                  </a:lnTo>
                  <a:lnTo>
                    <a:pt x="484" y="68"/>
                  </a:lnTo>
                  <a:lnTo>
                    <a:pt x="484" y="67"/>
                  </a:lnTo>
                  <a:lnTo>
                    <a:pt x="484" y="66"/>
                  </a:lnTo>
                  <a:lnTo>
                    <a:pt x="484" y="64"/>
                  </a:lnTo>
                  <a:lnTo>
                    <a:pt x="483" y="63"/>
                  </a:lnTo>
                  <a:lnTo>
                    <a:pt x="481" y="62"/>
                  </a:lnTo>
                  <a:lnTo>
                    <a:pt x="481" y="61"/>
                  </a:lnTo>
                  <a:lnTo>
                    <a:pt x="480" y="60"/>
                  </a:lnTo>
                  <a:lnTo>
                    <a:pt x="479" y="60"/>
                  </a:lnTo>
                  <a:lnTo>
                    <a:pt x="479" y="58"/>
                  </a:lnTo>
                  <a:lnTo>
                    <a:pt x="478" y="57"/>
                  </a:lnTo>
                  <a:lnTo>
                    <a:pt x="478" y="56"/>
                  </a:lnTo>
                  <a:lnTo>
                    <a:pt x="475" y="54"/>
                  </a:lnTo>
                  <a:lnTo>
                    <a:pt x="475" y="50"/>
                  </a:lnTo>
                  <a:lnTo>
                    <a:pt x="474" y="46"/>
                  </a:lnTo>
                  <a:lnTo>
                    <a:pt x="474" y="44"/>
                  </a:lnTo>
                  <a:lnTo>
                    <a:pt x="474" y="40"/>
                  </a:lnTo>
                  <a:lnTo>
                    <a:pt x="475" y="36"/>
                  </a:lnTo>
                  <a:lnTo>
                    <a:pt x="477" y="34"/>
                  </a:lnTo>
                  <a:lnTo>
                    <a:pt x="478" y="32"/>
                  </a:lnTo>
                  <a:lnTo>
                    <a:pt x="500" y="6"/>
                  </a:lnTo>
                  <a:lnTo>
                    <a:pt x="520" y="0"/>
                  </a:lnTo>
                  <a:lnTo>
                    <a:pt x="523" y="2"/>
                  </a:lnTo>
                  <a:lnTo>
                    <a:pt x="524" y="6"/>
                  </a:lnTo>
                  <a:lnTo>
                    <a:pt x="524" y="10"/>
                  </a:lnTo>
                  <a:lnTo>
                    <a:pt x="525" y="13"/>
                  </a:lnTo>
                  <a:lnTo>
                    <a:pt x="525" y="16"/>
                  </a:lnTo>
                  <a:lnTo>
                    <a:pt x="525" y="19"/>
                  </a:lnTo>
                  <a:lnTo>
                    <a:pt x="525" y="23"/>
                  </a:lnTo>
                  <a:lnTo>
                    <a:pt x="525" y="27"/>
                  </a:lnTo>
                  <a:lnTo>
                    <a:pt x="524" y="33"/>
                  </a:lnTo>
                  <a:lnTo>
                    <a:pt x="522" y="40"/>
                  </a:lnTo>
                  <a:lnTo>
                    <a:pt x="520" y="46"/>
                  </a:lnTo>
                  <a:lnTo>
                    <a:pt x="518" y="54"/>
                  </a:lnTo>
                  <a:lnTo>
                    <a:pt x="520" y="52"/>
                  </a:lnTo>
                  <a:lnTo>
                    <a:pt x="523" y="52"/>
                  </a:lnTo>
                  <a:lnTo>
                    <a:pt x="525" y="54"/>
                  </a:lnTo>
                  <a:lnTo>
                    <a:pt x="528" y="54"/>
                  </a:lnTo>
                  <a:lnTo>
                    <a:pt x="530" y="54"/>
                  </a:lnTo>
                  <a:lnTo>
                    <a:pt x="533" y="54"/>
                  </a:lnTo>
                  <a:lnTo>
                    <a:pt x="535" y="54"/>
                  </a:lnTo>
                  <a:lnTo>
                    <a:pt x="536" y="54"/>
                  </a:lnTo>
                  <a:lnTo>
                    <a:pt x="538" y="52"/>
                  </a:lnTo>
                  <a:lnTo>
                    <a:pt x="538" y="51"/>
                  </a:lnTo>
                  <a:lnTo>
                    <a:pt x="538" y="50"/>
                  </a:lnTo>
                  <a:lnTo>
                    <a:pt x="538" y="49"/>
                  </a:lnTo>
                  <a:lnTo>
                    <a:pt x="538" y="47"/>
                  </a:lnTo>
                  <a:lnTo>
                    <a:pt x="538" y="46"/>
                  </a:lnTo>
                  <a:lnTo>
                    <a:pt x="538" y="45"/>
                  </a:lnTo>
                  <a:lnTo>
                    <a:pt x="539" y="44"/>
                  </a:lnTo>
                  <a:lnTo>
                    <a:pt x="539" y="43"/>
                  </a:lnTo>
                  <a:lnTo>
                    <a:pt x="540" y="40"/>
                  </a:lnTo>
                  <a:lnTo>
                    <a:pt x="540" y="39"/>
                  </a:lnTo>
                  <a:lnTo>
                    <a:pt x="541" y="38"/>
                  </a:lnTo>
                  <a:lnTo>
                    <a:pt x="542" y="36"/>
                  </a:lnTo>
                  <a:lnTo>
                    <a:pt x="544" y="35"/>
                  </a:lnTo>
                  <a:lnTo>
                    <a:pt x="545" y="34"/>
                  </a:lnTo>
                  <a:lnTo>
                    <a:pt x="547" y="34"/>
                  </a:lnTo>
                  <a:lnTo>
                    <a:pt x="549" y="34"/>
                  </a:lnTo>
                  <a:lnTo>
                    <a:pt x="551" y="34"/>
                  </a:lnTo>
                  <a:lnTo>
                    <a:pt x="552" y="34"/>
                  </a:lnTo>
                  <a:lnTo>
                    <a:pt x="553" y="35"/>
                  </a:lnTo>
                  <a:lnTo>
                    <a:pt x="555" y="35"/>
                  </a:lnTo>
                  <a:lnTo>
                    <a:pt x="556" y="36"/>
                  </a:lnTo>
                  <a:lnTo>
                    <a:pt x="557" y="38"/>
                  </a:lnTo>
                  <a:lnTo>
                    <a:pt x="558" y="39"/>
                  </a:lnTo>
                  <a:lnTo>
                    <a:pt x="577" y="35"/>
                  </a:lnTo>
                  <a:lnTo>
                    <a:pt x="578" y="35"/>
                  </a:lnTo>
                  <a:lnTo>
                    <a:pt x="578" y="35"/>
                  </a:lnTo>
                  <a:lnTo>
                    <a:pt x="579" y="36"/>
                  </a:lnTo>
                  <a:lnTo>
                    <a:pt x="579" y="36"/>
                  </a:lnTo>
                  <a:lnTo>
                    <a:pt x="579" y="36"/>
                  </a:lnTo>
                  <a:lnTo>
                    <a:pt x="580" y="38"/>
                  </a:lnTo>
                  <a:lnTo>
                    <a:pt x="580" y="38"/>
                  </a:lnTo>
                  <a:lnTo>
                    <a:pt x="580" y="38"/>
                  </a:lnTo>
                  <a:lnTo>
                    <a:pt x="581" y="40"/>
                  </a:lnTo>
                  <a:lnTo>
                    <a:pt x="581" y="43"/>
                  </a:lnTo>
                  <a:lnTo>
                    <a:pt x="581" y="45"/>
                  </a:lnTo>
                  <a:lnTo>
                    <a:pt x="580" y="47"/>
                  </a:lnTo>
                  <a:lnTo>
                    <a:pt x="580" y="50"/>
                  </a:lnTo>
                  <a:lnTo>
                    <a:pt x="579" y="52"/>
                  </a:lnTo>
                  <a:lnTo>
                    <a:pt x="578" y="54"/>
                  </a:lnTo>
                  <a:lnTo>
                    <a:pt x="577" y="55"/>
                  </a:lnTo>
                  <a:lnTo>
                    <a:pt x="577" y="56"/>
                  </a:lnTo>
                  <a:lnTo>
                    <a:pt x="577" y="57"/>
                  </a:lnTo>
                  <a:lnTo>
                    <a:pt x="577" y="58"/>
                  </a:lnTo>
                  <a:lnTo>
                    <a:pt x="578" y="60"/>
                  </a:lnTo>
                  <a:lnTo>
                    <a:pt x="578" y="61"/>
                  </a:lnTo>
                  <a:lnTo>
                    <a:pt x="579" y="62"/>
                  </a:lnTo>
                  <a:lnTo>
                    <a:pt x="579" y="62"/>
                  </a:lnTo>
                  <a:lnTo>
                    <a:pt x="579" y="63"/>
                  </a:lnTo>
                  <a:lnTo>
                    <a:pt x="580" y="64"/>
                  </a:lnTo>
                  <a:lnTo>
                    <a:pt x="581" y="67"/>
                  </a:lnTo>
                  <a:lnTo>
                    <a:pt x="581" y="68"/>
                  </a:lnTo>
                  <a:lnTo>
                    <a:pt x="581" y="69"/>
                  </a:lnTo>
                  <a:lnTo>
                    <a:pt x="581" y="71"/>
                  </a:lnTo>
                  <a:lnTo>
                    <a:pt x="581" y="72"/>
                  </a:lnTo>
                  <a:lnTo>
                    <a:pt x="580" y="73"/>
                  </a:lnTo>
                  <a:lnTo>
                    <a:pt x="579" y="74"/>
                  </a:lnTo>
                  <a:lnTo>
                    <a:pt x="564" y="83"/>
                  </a:lnTo>
                  <a:lnTo>
                    <a:pt x="563" y="85"/>
                  </a:lnTo>
                  <a:lnTo>
                    <a:pt x="563" y="85"/>
                  </a:lnTo>
                  <a:lnTo>
                    <a:pt x="563" y="86"/>
                  </a:lnTo>
                  <a:lnTo>
                    <a:pt x="562" y="88"/>
                  </a:lnTo>
                  <a:lnTo>
                    <a:pt x="562" y="89"/>
                  </a:lnTo>
                  <a:lnTo>
                    <a:pt x="562" y="89"/>
                  </a:lnTo>
                  <a:lnTo>
                    <a:pt x="562" y="90"/>
                  </a:lnTo>
                  <a:lnTo>
                    <a:pt x="561" y="91"/>
                  </a:lnTo>
                  <a:lnTo>
                    <a:pt x="561" y="93"/>
                  </a:lnTo>
                  <a:lnTo>
                    <a:pt x="560" y="94"/>
                  </a:lnTo>
                  <a:lnTo>
                    <a:pt x="558" y="95"/>
                  </a:lnTo>
                  <a:lnTo>
                    <a:pt x="556" y="96"/>
                  </a:lnTo>
                  <a:lnTo>
                    <a:pt x="555" y="97"/>
                  </a:lnTo>
                  <a:lnTo>
                    <a:pt x="553" y="97"/>
                  </a:lnTo>
                  <a:lnTo>
                    <a:pt x="552" y="99"/>
                  </a:lnTo>
                  <a:lnTo>
                    <a:pt x="550" y="99"/>
                  </a:lnTo>
                  <a:lnTo>
                    <a:pt x="546" y="99"/>
                  </a:lnTo>
                  <a:lnTo>
                    <a:pt x="544" y="99"/>
                  </a:lnTo>
                  <a:lnTo>
                    <a:pt x="540" y="100"/>
                  </a:lnTo>
                  <a:lnTo>
                    <a:pt x="536" y="100"/>
                  </a:lnTo>
                  <a:lnTo>
                    <a:pt x="535" y="101"/>
                  </a:lnTo>
                  <a:lnTo>
                    <a:pt x="534" y="102"/>
                  </a:lnTo>
                  <a:lnTo>
                    <a:pt x="533" y="104"/>
                  </a:lnTo>
                  <a:lnTo>
                    <a:pt x="531" y="105"/>
                  </a:lnTo>
                  <a:lnTo>
                    <a:pt x="529" y="106"/>
                  </a:lnTo>
                  <a:lnTo>
                    <a:pt x="525" y="107"/>
                  </a:lnTo>
                  <a:lnTo>
                    <a:pt x="522" y="108"/>
                  </a:lnTo>
                  <a:lnTo>
                    <a:pt x="519" y="111"/>
                  </a:lnTo>
                  <a:lnTo>
                    <a:pt x="518" y="111"/>
                  </a:lnTo>
                  <a:lnTo>
                    <a:pt x="517" y="112"/>
                  </a:lnTo>
                  <a:lnTo>
                    <a:pt x="516" y="113"/>
                  </a:lnTo>
                  <a:lnTo>
                    <a:pt x="514" y="116"/>
                  </a:lnTo>
                  <a:lnTo>
                    <a:pt x="514" y="139"/>
                  </a:lnTo>
                  <a:lnTo>
                    <a:pt x="528" y="133"/>
                  </a:lnTo>
                  <a:lnTo>
                    <a:pt x="528" y="132"/>
                  </a:lnTo>
                  <a:lnTo>
                    <a:pt x="528" y="132"/>
                  </a:lnTo>
                  <a:lnTo>
                    <a:pt x="528" y="130"/>
                  </a:lnTo>
                  <a:lnTo>
                    <a:pt x="528" y="130"/>
                  </a:lnTo>
                  <a:lnTo>
                    <a:pt x="527" y="129"/>
                  </a:lnTo>
                  <a:lnTo>
                    <a:pt x="527" y="129"/>
                  </a:lnTo>
                  <a:lnTo>
                    <a:pt x="527" y="128"/>
                  </a:lnTo>
                  <a:lnTo>
                    <a:pt x="527" y="128"/>
                  </a:lnTo>
                  <a:lnTo>
                    <a:pt x="527" y="124"/>
                  </a:lnTo>
                  <a:lnTo>
                    <a:pt x="527" y="122"/>
                  </a:lnTo>
                  <a:lnTo>
                    <a:pt x="528" y="119"/>
                  </a:lnTo>
                  <a:lnTo>
                    <a:pt x="529" y="116"/>
                  </a:lnTo>
                  <a:lnTo>
                    <a:pt x="530" y="113"/>
                  </a:lnTo>
                  <a:lnTo>
                    <a:pt x="533" y="111"/>
                  </a:lnTo>
                  <a:lnTo>
                    <a:pt x="534" y="108"/>
                  </a:lnTo>
                  <a:lnTo>
                    <a:pt x="536" y="106"/>
                  </a:lnTo>
                  <a:lnTo>
                    <a:pt x="542" y="105"/>
                  </a:lnTo>
                  <a:lnTo>
                    <a:pt x="549" y="102"/>
                  </a:lnTo>
                  <a:lnTo>
                    <a:pt x="553" y="100"/>
                  </a:lnTo>
                  <a:lnTo>
                    <a:pt x="560" y="97"/>
                  </a:lnTo>
                  <a:lnTo>
                    <a:pt x="563" y="97"/>
                  </a:lnTo>
                  <a:lnTo>
                    <a:pt x="567" y="97"/>
                  </a:lnTo>
                  <a:lnTo>
                    <a:pt x="569" y="96"/>
                  </a:lnTo>
                  <a:lnTo>
                    <a:pt x="572" y="96"/>
                  </a:lnTo>
                  <a:lnTo>
                    <a:pt x="575" y="97"/>
                  </a:lnTo>
                  <a:lnTo>
                    <a:pt x="578" y="97"/>
                  </a:lnTo>
                  <a:lnTo>
                    <a:pt x="581" y="99"/>
                  </a:lnTo>
                  <a:lnTo>
                    <a:pt x="584" y="100"/>
                  </a:lnTo>
                  <a:lnTo>
                    <a:pt x="584" y="101"/>
                  </a:lnTo>
                  <a:lnTo>
                    <a:pt x="585" y="105"/>
                  </a:lnTo>
                  <a:lnTo>
                    <a:pt x="585" y="106"/>
                  </a:lnTo>
                  <a:lnTo>
                    <a:pt x="585" y="110"/>
                  </a:lnTo>
                  <a:lnTo>
                    <a:pt x="585" y="112"/>
                  </a:lnTo>
                  <a:lnTo>
                    <a:pt x="584" y="114"/>
                  </a:lnTo>
                  <a:lnTo>
                    <a:pt x="584" y="117"/>
                  </a:lnTo>
                  <a:lnTo>
                    <a:pt x="583" y="119"/>
                  </a:lnTo>
                  <a:lnTo>
                    <a:pt x="561" y="143"/>
                  </a:lnTo>
                  <a:lnTo>
                    <a:pt x="560" y="145"/>
                  </a:lnTo>
                  <a:lnTo>
                    <a:pt x="557" y="146"/>
                  </a:lnTo>
                  <a:lnTo>
                    <a:pt x="556" y="146"/>
                  </a:lnTo>
                  <a:lnTo>
                    <a:pt x="555" y="147"/>
                  </a:lnTo>
                  <a:lnTo>
                    <a:pt x="552" y="147"/>
                  </a:lnTo>
                  <a:lnTo>
                    <a:pt x="551" y="147"/>
                  </a:lnTo>
                  <a:lnTo>
                    <a:pt x="550" y="149"/>
                  </a:lnTo>
                  <a:lnTo>
                    <a:pt x="547" y="149"/>
                  </a:lnTo>
                  <a:lnTo>
                    <a:pt x="544" y="147"/>
                  </a:lnTo>
                  <a:lnTo>
                    <a:pt x="540" y="147"/>
                  </a:lnTo>
                  <a:lnTo>
                    <a:pt x="538" y="146"/>
                  </a:lnTo>
                  <a:lnTo>
                    <a:pt x="534" y="144"/>
                  </a:lnTo>
                  <a:lnTo>
                    <a:pt x="520" y="156"/>
                  </a:lnTo>
                  <a:lnTo>
                    <a:pt x="519" y="162"/>
                  </a:lnTo>
                  <a:lnTo>
                    <a:pt x="518" y="167"/>
                  </a:lnTo>
                  <a:lnTo>
                    <a:pt x="517" y="173"/>
                  </a:lnTo>
                  <a:lnTo>
                    <a:pt x="516" y="179"/>
                  </a:lnTo>
                  <a:lnTo>
                    <a:pt x="514" y="184"/>
                  </a:lnTo>
                  <a:lnTo>
                    <a:pt x="514" y="190"/>
                  </a:lnTo>
                  <a:lnTo>
                    <a:pt x="514" y="193"/>
                  </a:lnTo>
                  <a:lnTo>
                    <a:pt x="514" y="196"/>
                  </a:lnTo>
                  <a:lnTo>
                    <a:pt x="516" y="199"/>
                  </a:lnTo>
                  <a:lnTo>
                    <a:pt x="517" y="201"/>
                  </a:lnTo>
                  <a:lnTo>
                    <a:pt x="518" y="200"/>
                  </a:lnTo>
                  <a:lnTo>
                    <a:pt x="519" y="197"/>
                  </a:lnTo>
                  <a:lnTo>
                    <a:pt x="520" y="195"/>
                  </a:lnTo>
                  <a:lnTo>
                    <a:pt x="520" y="193"/>
                  </a:lnTo>
                  <a:lnTo>
                    <a:pt x="522" y="189"/>
                  </a:lnTo>
                  <a:lnTo>
                    <a:pt x="523" y="184"/>
                  </a:lnTo>
                  <a:lnTo>
                    <a:pt x="524" y="180"/>
                  </a:lnTo>
                  <a:lnTo>
                    <a:pt x="525" y="177"/>
                  </a:lnTo>
                  <a:lnTo>
                    <a:pt x="527" y="174"/>
                  </a:lnTo>
                  <a:lnTo>
                    <a:pt x="528" y="173"/>
                  </a:lnTo>
                  <a:lnTo>
                    <a:pt x="529" y="171"/>
                  </a:lnTo>
                  <a:lnTo>
                    <a:pt x="530" y="169"/>
                  </a:lnTo>
                  <a:lnTo>
                    <a:pt x="531" y="169"/>
                  </a:lnTo>
                  <a:lnTo>
                    <a:pt x="534" y="169"/>
                  </a:lnTo>
                  <a:lnTo>
                    <a:pt x="535" y="169"/>
                  </a:lnTo>
                  <a:lnTo>
                    <a:pt x="536" y="171"/>
                  </a:lnTo>
                  <a:lnTo>
                    <a:pt x="538" y="171"/>
                  </a:lnTo>
                  <a:lnTo>
                    <a:pt x="539" y="171"/>
                  </a:lnTo>
                  <a:lnTo>
                    <a:pt x="540" y="169"/>
                  </a:lnTo>
                  <a:lnTo>
                    <a:pt x="540" y="169"/>
                  </a:lnTo>
                  <a:lnTo>
                    <a:pt x="542" y="166"/>
                  </a:lnTo>
                  <a:lnTo>
                    <a:pt x="544" y="163"/>
                  </a:lnTo>
                  <a:lnTo>
                    <a:pt x="545" y="161"/>
                  </a:lnTo>
                  <a:lnTo>
                    <a:pt x="546" y="158"/>
                  </a:lnTo>
                  <a:lnTo>
                    <a:pt x="547" y="156"/>
                  </a:lnTo>
                  <a:lnTo>
                    <a:pt x="550" y="155"/>
                  </a:lnTo>
                  <a:lnTo>
                    <a:pt x="551" y="154"/>
                  </a:lnTo>
                  <a:lnTo>
                    <a:pt x="555" y="152"/>
                  </a:lnTo>
                  <a:lnTo>
                    <a:pt x="558" y="154"/>
                  </a:lnTo>
                  <a:lnTo>
                    <a:pt x="562" y="154"/>
                  </a:lnTo>
                  <a:lnTo>
                    <a:pt x="567" y="155"/>
                  </a:lnTo>
                  <a:lnTo>
                    <a:pt x="570" y="155"/>
                  </a:lnTo>
                  <a:lnTo>
                    <a:pt x="574" y="155"/>
                  </a:lnTo>
                  <a:lnTo>
                    <a:pt x="579" y="155"/>
                  </a:lnTo>
                  <a:lnTo>
                    <a:pt x="583" y="155"/>
                  </a:lnTo>
                  <a:lnTo>
                    <a:pt x="586" y="155"/>
                  </a:lnTo>
                  <a:lnTo>
                    <a:pt x="588" y="157"/>
                  </a:lnTo>
                  <a:lnTo>
                    <a:pt x="586" y="161"/>
                  </a:lnTo>
                  <a:lnTo>
                    <a:pt x="586" y="163"/>
                  </a:lnTo>
                  <a:lnTo>
                    <a:pt x="585" y="166"/>
                  </a:lnTo>
                  <a:lnTo>
                    <a:pt x="585" y="168"/>
                  </a:lnTo>
                  <a:lnTo>
                    <a:pt x="585" y="174"/>
                  </a:lnTo>
                  <a:lnTo>
                    <a:pt x="585" y="179"/>
                  </a:lnTo>
                  <a:lnTo>
                    <a:pt x="585" y="185"/>
                  </a:lnTo>
                  <a:lnTo>
                    <a:pt x="584" y="190"/>
                  </a:lnTo>
                  <a:lnTo>
                    <a:pt x="584" y="193"/>
                  </a:lnTo>
                  <a:lnTo>
                    <a:pt x="584" y="195"/>
                  </a:lnTo>
                  <a:lnTo>
                    <a:pt x="583" y="197"/>
                  </a:lnTo>
                  <a:lnTo>
                    <a:pt x="581" y="201"/>
                  </a:lnTo>
                  <a:lnTo>
                    <a:pt x="579" y="200"/>
                  </a:lnTo>
                  <a:lnTo>
                    <a:pt x="578" y="200"/>
                  </a:lnTo>
                  <a:lnTo>
                    <a:pt x="577" y="200"/>
                  </a:lnTo>
                  <a:lnTo>
                    <a:pt x="574" y="201"/>
                  </a:lnTo>
                  <a:lnTo>
                    <a:pt x="573" y="201"/>
                  </a:lnTo>
                  <a:lnTo>
                    <a:pt x="572" y="202"/>
                  </a:lnTo>
                  <a:lnTo>
                    <a:pt x="570" y="202"/>
                  </a:lnTo>
                  <a:lnTo>
                    <a:pt x="569" y="204"/>
                  </a:lnTo>
                  <a:lnTo>
                    <a:pt x="568" y="206"/>
                  </a:lnTo>
                  <a:lnTo>
                    <a:pt x="567" y="210"/>
                  </a:lnTo>
                  <a:lnTo>
                    <a:pt x="564" y="212"/>
                  </a:lnTo>
                  <a:lnTo>
                    <a:pt x="563" y="215"/>
                  </a:lnTo>
                  <a:lnTo>
                    <a:pt x="561" y="215"/>
                  </a:lnTo>
                  <a:lnTo>
                    <a:pt x="557" y="216"/>
                  </a:lnTo>
                  <a:lnTo>
                    <a:pt x="555" y="216"/>
                  </a:lnTo>
                  <a:lnTo>
                    <a:pt x="552" y="217"/>
                  </a:lnTo>
                  <a:lnTo>
                    <a:pt x="547" y="218"/>
                  </a:lnTo>
                  <a:lnTo>
                    <a:pt x="542" y="221"/>
                  </a:lnTo>
                  <a:lnTo>
                    <a:pt x="538" y="222"/>
                  </a:lnTo>
                  <a:lnTo>
                    <a:pt x="533" y="224"/>
                  </a:lnTo>
                  <a:lnTo>
                    <a:pt x="528" y="226"/>
                  </a:lnTo>
                  <a:lnTo>
                    <a:pt x="522" y="228"/>
                  </a:lnTo>
                  <a:lnTo>
                    <a:pt x="522" y="229"/>
                  </a:lnTo>
                  <a:lnTo>
                    <a:pt x="522" y="232"/>
                  </a:lnTo>
                  <a:lnTo>
                    <a:pt x="520" y="234"/>
                  </a:lnTo>
                  <a:lnTo>
                    <a:pt x="520" y="235"/>
                  </a:lnTo>
                  <a:lnTo>
                    <a:pt x="519" y="240"/>
                  </a:lnTo>
                  <a:lnTo>
                    <a:pt x="517" y="244"/>
                  </a:lnTo>
                  <a:lnTo>
                    <a:pt x="516" y="247"/>
                  </a:lnTo>
                  <a:lnTo>
                    <a:pt x="514" y="252"/>
                  </a:lnTo>
                  <a:lnTo>
                    <a:pt x="514" y="254"/>
                  </a:lnTo>
                  <a:lnTo>
                    <a:pt x="514" y="256"/>
                  </a:lnTo>
                  <a:lnTo>
                    <a:pt x="516" y="258"/>
                  </a:lnTo>
                  <a:lnTo>
                    <a:pt x="516" y="260"/>
                  </a:lnTo>
                  <a:lnTo>
                    <a:pt x="517" y="260"/>
                  </a:lnTo>
                  <a:lnTo>
                    <a:pt x="518" y="258"/>
                  </a:lnTo>
                  <a:lnTo>
                    <a:pt x="519" y="258"/>
                  </a:lnTo>
                  <a:lnTo>
                    <a:pt x="520" y="257"/>
                  </a:lnTo>
                  <a:lnTo>
                    <a:pt x="520" y="257"/>
                  </a:lnTo>
                  <a:lnTo>
                    <a:pt x="522" y="256"/>
                  </a:lnTo>
                  <a:lnTo>
                    <a:pt x="522" y="256"/>
                  </a:lnTo>
                  <a:lnTo>
                    <a:pt x="523" y="255"/>
                  </a:lnTo>
                  <a:lnTo>
                    <a:pt x="524" y="251"/>
                  </a:lnTo>
                  <a:lnTo>
                    <a:pt x="525" y="247"/>
                  </a:lnTo>
                  <a:lnTo>
                    <a:pt x="525" y="244"/>
                  </a:lnTo>
                  <a:lnTo>
                    <a:pt x="527" y="240"/>
                  </a:lnTo>
                  <a:lnTo>
                    <a:pt x="528" y="238"/>
                  </a:lnTo>
                  <a:lnTo>
                    <a:pt x="530" y="234"/>
                  </a:lnTo>
                  <a:lnTo>
                    <a:pt x="531" y="232"/>
                  </a:lnTo>
                  <a:lnTo>
                    <a:pt x="534" y="229"/>
                  </a:lnTo>
                  <a:lnTo>
                    <a:pt x="561" y="218"/>
                  </a:lnTo>
                  <a:lnTo>
                    <a:pt x="563" y="218"/>
                  </a:lnTo>
                  <a:lnTo>
                    <a:pt x="566" y="218"/>
                  </a:lnTo>
                  <a:lnTo>
                    <a:pt x="568" y="218"/>
                  </a:lnTo>
                  <a:lnTo>
                    <a:pt x="572" y="219"/>
                  </a:lnTo>
                  <a:lnTo>
                    <a:pt x="574" y="219"/>
                  </a:lnTo>
                  <a:lnTo>
                    <a:pt x="577" y="221"/>
                  </a:lnTo>
                  <a:lnTo>
                    <a:pt x="579" y="222"/>
                  </a:lnTo>
                  <a:lnTo>
                    <a:pt x="580" y="224"/>
                  </a:lnTo>
                  <a:lnTo>
                    <a:pt x="580" y="227"/>
                  </a:lnTo>
                  <a:lnTo>
                    <a:pt x="579" y="228"/>
                  </a:lnTo>
                  <a:lnTo>
                    <a:pt x="579" y="230"/>
                  </a:lnTo>
                  <a:lnTo>
                    <a:pt x="579" y="233"/>
                  </a:lnTo>
                  <a:lnTo>
                    <a:pt x="578" y="235"/>
                  </a:lnTo>
                  <a:lnTo>
                    <a:pt x="578" y="238"/>
                  </a:lnTo>
                  <a:lnTo>
                    <a:pt x="577" y="240"/>
                  </a:lnTo>
                  <a:lnTo>
                    <a:pt x="575" y="243"/>
                  </a:lnTo>
                  <a:lnTo>
                    <a:pt x="557" y="268"/>
                  </a:lnTo>
                  <a:lnTo>
                    <a:pt x="556" y="269"/>
                  </a:lnTo>
                  <a:lnTo>
                    <a:pt x="555" y="271"/>
                  </a:lnTo>
                  <a:lnTo>
                    <a:pt x="552" y="271"/>
                  </a:lnTo>
                  <a:lnTo>
                    <a:pt x="551" y="272"/>
                  </a:lnTo>
                  <a:lnTo>
                    <a:pt x="550" y="272"/>
                  </a:lnTo>
                  <a:lnTo>
                    <a:pt x="547" y="272"/>
                  </a:lnTo>
                  <a:lnTo>
                    <a:pt x="546" y="272"/>
                  </a:lnTo>
                  <a:lnTo>
                    <a:pt x="544" y="271"/>
                  </a:lnTo>
                  <a:lnTo>
                    <a:pt x="541" y="271"/>
                  </a:lnTo>
                  <a:lnTo>
                    <a:pt x="538" y="269"/>
                  </a:lnTo>
                  <a:lnTo>
                    <a:pt x="535" y="268"/>
                  </a:lnTo>
                  <a:lnTo>
                    <a:pt x="531" y="267"/>
                  </a:lnTo>
                  <a:lnTo>
                    <a:pt x="529" y="269"/>
                  </a:lnTo>
                  <a:lnTo>
                    <a:pt x="527" y="273"/>
                  </a:lnTo>
                  <a:lnTo>
                    <a:pt x="524" y="277"/>
                  </a:lnTo>
                  <a:lnTo>
                    <a:pt x="523" y="280"/>
                  </a:lnTo>
                  <a:lnTo>
                    <a:pt x="520" y="285"/>
                  </a:lnTo>
                  <a:lnTo>
                    <a:pt x="519" y="289"/>
                  </a:lnTo>
                  <a:lnTo>
                    <a:pt x="518" y="294"/>
                  </a:lnTo>
                  <a:lnTo>
                    <a:pt x="517" y="297"/>
                  </a:lnTo>
                  <a:lnTo>
                    <a:pt x="517" y="302"/>
                  </a:lnTo>
                  <a:lnTo>
                    <a:pt x="516" y="307"/>
                  </a:lnTo>
                  <a:lnTo>
                    <a:pt x="516" y="311"/>
                  </a:lnTo>
                  <a:lnTo>
                    <a:pt x="516" y="316"/>
                  </a:lnTo>
                  <a:lnTo>
                    <a:pt x="516" y="321"/>
                  </a:lnTo>
                  <a:lnTo>
                    <a:pt x="516" y="324"/>
                  </a:lnTo>
                  <a:lnTo>
                    <a:pt x="516" y="329"/>
                  </a:lnTo>
                  <a:lnTo>
                    <a:pt x="516" y="333"/>
                  </a:lnTo>
                  <a:lnTo>
                    <a:pt x="518" y="332"/>
                  </a:lnTo>
                  <a:lnTo>
                    <a:pt x="519" y="330"/>
                  </a:lnTo>
                  <a:lnTo>
                    <a:pt x="520" y="328"/>
                  </a:lnTo>
                  <a:lnTo>
                    <a:pt x="520" y="327"/>
                  </a:lnTo>
                  <a:lnTo>
                    <a:pt x="523" y="323"/>
                  </a:lnTo>
                  <a:lnTo>
                    <a:pt x="524" y="319"/>
                  </a:lnTo>
                  <a:lnTo>
                    <a:pt x="524" y="315"/>
                  </a:lnTo>
                  <a:lnTo>
                    <a:pt x="524" y="311"/>
                  </a:lnTo>
                  <a:lnTo>
                    <a:pt x="525" y="307"/>
                  </a:lnTo>
                  <a:lnTo>
                    <a:pt x="527" y="304"/>
                  </a:lnTo>
                  <a:lnTo>
                    <a:pt x="540" y="299"/>
                  </a:lnTo>
                  <a:lnTo>
                    <a:pt x="545" y="285"/>
                  </a:lnTo>
                  <a:lnTo>
                    <a:pt x="546" y="284"/>
                  </a:lnTo>
                  <a:lnTo>
                    <a:pt x="549" y="282"/>
                  </a:lnTo>
                  <a:lnTo>
                    <a:pt x="550" y="280"/>
                  </a:lnTo>
                  <a:lnTo>
                    <a:pt x="552" y="280"/>
                  </a:lnTo>
                  <a:lnTo>
                    <a:pt x="555" y="279"/>
                  </a:lnTo>
                  <a:lnTo>
                    <a:pt x="556" y="279"/>
                  </a:lnTo>
                  <a:lnTo>
                    <a:pt x="558" y="278"/>
                  </a:lnTo>
                  <a:lnTo>
                    <a:pt x="561" y="278"/>
                  </a:lnTo>
                  <a:lnTo>
                    <a:pt x="566" y="278"/>
                  </a:lnTo>
                  <a:lnTo>
                    <a:pt x="570" y="278"/>
                  </a:lnTo>
                  <a:lnTo>
                    <a:pt x="573" y="278"/>
                  </a:lnTo>
                  <a:lnTo>
                    <a:pt x="575" y="277"/>
                  </a:lnTo>
                  <a:lnTo>
                    <a:pt x="577" y="277"/>
                  </a:lnTo>
                  <a:lnTo>
                    <a:pt x="579" y="276"/>
                  </a:lnTo>
                  <a:lnTo>
                    <a:pt x="581" y="278"/>
                  </a:lnTo>
                  <a:lnTo>
                    <a:pt x="583" y="279"/>
                  </a:lnTo>
                  <a:lnTo>
                    <a:pt x="584" y="282"/>
                  </a:lnTo>
                  <a:lnTo>
                    <a:pt x="585" y="284"/>
                  </a:lnTo>
                  <a:lnTo>
                    <a:pt x="585" y="286"/>
                  </a:lnTo>
                  <a:lnTo>
                    <a:pt x="585" y="289"/>
                  </a:lnTo>
                  <a:lnTo>
                    <a:pt x="585" y="293"/>
                  </a:lnTo>
                  <a:lnTo>
                    <a:pt x="585" y="295"/>
                  </a:lnTo>
                  <a:lnTo>
                    <a:pt x="584" y="300"/>
                  </a:lnTo>
                  <a:lnTo>
                    <a:pt x="584" y="306"/>
                  </a:lnTo>
                  <a:lnTo>
                    <a:pt x="584" y="308"/>
                  </a:lnTo>
                  <a:lnTo>
                    <a:pt x="584" y="312"/>
                  </a:lnTo>
                  <a:lnTo>
                    <a:pt x="585" y="315"/>
                  </a:lnTo>
                  <a:lnTo>
                    <a:pt x="586" y="317"/>
                  </a:lnTo>
                  <a:lnTo>
                    <a:pt x="569" y="327"/>
                  </a:lnTo>
                  <a:lnTo>
                    <a:pt x="570" y="329"/>
                  </a:lnTo>
                  <a:lnTo>
                    <a:pt x="569" y="330"/>
                  </a:lnTo>
                  <a:lnTo>
                    <a:pt x="569" y="333"/>
                  </a:lnTo>
                  <a:lnTo>
                    <a:pt x="569" y="334"/>
                  </a:lnTo>
                  <a:lnTo>
                    <a:pt x="568" y="337"/>
                  </a:lnTo>
                  <a:lnTo>
                    <a:pt x="568" y="338"/>
                  </a:lnTo>
                  <a:lnTo>
                    <a:pt x="567" y="339"/>
                  </a:lnTo>
                  <a:lnTo>
                    <a:pt x="567" y="341"/>
                  </a:lnTo>
                  <a:lnTo>
                    <a:pt x="563" y="343"/>
                  </a:lnTo>
                  <a:lnTo>
                    <a:pt x="560" y="344"/>
                  </a:lnTo>
                  <a:lnTo>
                    <a:pt x="557" y="346"/>
                  </a:lnTo>
                  <a:lnTo>
                    <a:pt x="553" y="347"/>
                  </a:lnTo>
                  <a:lnTo>
                    <a:pt x="549" y="351"/>
                  </a:lnTo>
                  <a:lnTo>
                    <a:pt x="544" y="356"/>
                  </a:lnTo>
                  <a:lnTo>
                    <a:pt x="539" y="360"/>
                  </a:lnTo>
                  <a:lnTo>
                    <a:pt x="533" y="363"/>
                  </a:lnTo>
                  <a:lnTo>
                    <a:pt x="530" y="365"/>
                  </a:lnTo>
                  <a:lnTo>
                    <a:pt x="527" y="367"/>
                  </a:lnTo>
                  <a:lnTo>
                    <a:pt x="524" y="368"/>
                  </a:lnTo>
                  <a:lnTo>
                    <a:pt x="520" y="369"/>
                  </a:lnTo>
                  <a:lnTo>
                    <a:pt x="519" y="371"/>
                  </a:lnTo>
                  <a:lnTo>
                    <a:pt x="519" y="372"/>
                  </a:lnTo>
                  <a:lnTo>
                    <a:pt x="518" y="373"/>
                  </a:lnTo>
                  <a:lnTo>
                    <a:pt x="518" y="374"/>
                  </a:lnTo>
                  <a:lnTo>
                    <a:pt x="518" y="376"/>
                  </a:lnTo>
                  <a:lnTo>
                    <a:pt x="518" y="377"/>
                  </a:lnTo>
                  <a:lnTo>
                    <a:pt x="519" y="378"/>
                  </a:lnTo>
                  <a:lnTo>
                    <a:pt x="519" y="379"/>
                  </a:lnTo>
                  <a:lnTo>
                    <a:pt x="527" y="368"/>
                  </a:lnTo>
                  <a:lnTo>
                    <a:pt x="528" y="368"/>
                  </a:lnTo>
                  <a:lnTo>
                    <a:pt x="529" y="368"/>
                  </a:lnTo>
                  <a:lnTo>
                    <a:pt x="530" y="368"/>
                  </a:lnTo>
                  <a:lnTo>
                    <a:pt x="530" y="369"/>
                  </a:lnTo>
                  <a:lnTo>
                    <a:pt x="531" y="369"/>
                  </a:lnTo>
                  <a:lnTo>
                    <a:pt x="531" y="371"/>
                  </a:lnTo>
                  <a:lnTo>
                    <a:pt x="533" y="371"/>
                  </a:lnTo>
                  <a:lnTo>
                    <a:pt x="533" y="372"/>
                  </a:lnTo>
                  <a:lnTo>
                    <a:pt x="534" y="374"/>
                  </a:lnTo>
                  <a:lnTo>
                    <a:pt x="534" y="376"/>
                  </a:lnTo>
                  <a:lnTo>
                    <a:pt x="535" y="378"/>
                  </a:lnTo>
                  <a:lnTo>
                    <a:pt x="535" y="380"/>
                  </a:lnTo>
                  <a:lnTo>
                    <a:pt x="535" y="383"/>
                  </a:lnTo>
                  <a:lnTo>
                    <a:pt x="534" y="385"/>
                  </a:lnTo>
                  <a:lnTo>
                    <a:pt x="534" y="388"/>
                  </a:lnTo>
                  <a:lnTo>
                    <a:pt x="533" y="390"/>
                  </a:lnTo>
                  <a:lnTo>
                    <a:pt x="531" y="395"/>
                  </a:lnTo>
                  <a:lnTo>
                    <a:pt x="529" y="400"/>
                  </a:lnTo>
                  <a:lnTo>
                    <a:pt x="527" y="405"/>
                  </a:lnTo>
                  <a:lnTo>
                    <a:pt x="524" y="410"/>
                  </a:lnTo>
                  <a:lnTo>
                    <a:pt x="522" y="415"/>
                  </a:lnTo>
                  <a:lnTo>
                    <a:pt x="519" y="419"/>
                  </a:lnTo>
                  <a:lnTo>
                    <a:pt x="517" y="424"/>
                  </a:lnTo>
                  <a:lnTo>
                    <a:pt x="516" y="430"/>
                  </a:lnTo>
                  <a:lnTo>
                    <a:pt x="516" y="433"/>
                  </a:lnTo>
                  <a:lnTo>
                    <a:pt x="514" y="435"/>
                  </a:lnTo>
                  <a:lnTo>
                    <a:pt x="514" y="439"/>
                  </a:lnTo>
                  <a:lnTo>
                    <a:pt x="516" y="441"/>
                  </a:lnTo>
                  <a:lnTo>
                    <a:pt x="516" y="444"/>
                  </a:lnTo>
                  <a:lnTo>
                    <a:pt x="516" y="448"/>
                  </a:lnTo>
                  <a:lnTo>
                    <a:pt x="517" y="450"/>
                  </a:lnTo>
                  <a:lnTo>
                    <a:pt x="518" y="452"/>
                  </a:lnTo>
                  <a:lnTo>
                    <a:pt x="519" y="452"/>
                  </a:lnTo>
                  <a:lnTo>
                    <a:pt x="520" y="451"/>
                  </a:lnTo>
                  <a:lnTo>
                    <a:pt x="522" y="451"/>
                  </a:lnTo>
                  <a:lnTo>
                    <a:pt x="523" y="450"/>
                  </a:lnTo>
                  <a:lnTo>
                    <a:pt x="524" y="450"/>
                  </a:lnTo>
                  <a:lnTo>
                    <a:pt x="524" y="449"/>
                  </a:lnTo>
                  <a:lnTo>
                    <a:pt x="525" y="449"/>
                  </a:lnTo>
                  <a:lnTo>
                    <a:pt x="527" y="450"/>
                  </a:lnTo>
                  <a:lnTo>
                    <a:pt x="527" y="454"/>
                  </a:lnTo>
                  <a:lnTo>
                    <a:pt x="528" y="457"/>
                  </a:lnTo>
                  <a:lnTo>
                    <a:pt x="527" y="460"/>
                  </a:lnTo>
                  <a:lnTo>
                    <a:pt x="527" y="463"/>
                  </a:lnTo>
                  <a:lnTo>
                    <a:pt x="525" y="467"/>
                  </a:lnTo>
                  <a:lnTo>
                    <a:pt x="524" y="471"/>
                  </a:lnTo>
                  <a:lnTo>
                    <a:pt x="522" y="473"/>
                  </a:lnTo>
                  <a:lnTo>
                    <a:pt x="519" y="476"/>
                  </a:lnTo>
                  <a:lnTo>
                    <a:pt x="520" y="480"/>
                  </a:lnTo>
                  <a:lnTo>
                    <a:pt x="522" y="485"/>
                  </a:lnTo>
                  <a:lnTo>
                    <a:pt x="523" y="490"/>
                  </a:lnTo>
                  <a:lnTo>
                    <a:pt x="525" y="495"/>
                  </a:lnTo>
                  <a:lnTo>
                    <a:pt x="527" y="500"/>
                  </a:lnTo>
                  <a:lnTo>
                    <a:pt x="530" y="505"/>
                  </a:lnTo>
                  <a:lnTo>
                    <a:pt x="533" y="508"/>
                  </a:lnTo>
                  <a:lnTo>
                    <a:pt x="535" y="513"/>
                  </a:lnTo>
                  <a:lnTo>
                    <a:pt x="539" y="517"/>
                  </a:lnTo>
                  <a:lnTo>
                    <a:pt x="542" y="521"/>
                  </a:lnTo>
                  <a:lnTo>
                    <a:pt x="546" y="524"/>
                  </a:lnTo>
                  <a:lnTo>
                    <a:pt x="551" y="528"/>
                  </a:lnTo>
                  <a:lnTo>
                    <a:pt x="555" y="532"/>
                  </a:lnTo>
                  <a:lnTo>
                    <a:pt x="558" y="535"/>
                  </a:lnTo>
                  <a:lnTo>
                    <a:pt x="563" y="538"/>
                  </a:lnTo>
                  <a:lnTo>
                    <a:pt x="568" y="5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243"/>
            <p:cNvSpPr>
              <a:spLocks/>
            </p:cNvSpPr>
            <p:nvPr/>
          </p:nvSpPr>
          <p:spPr bwMode="auto">
            <a:xfrm>
              <a:off x="8380049" y="128588"/>
              <a:ext cx="454881" cy="544512"/>
            </a:xfrm>
            <a:custGeom>
              <a:avLst/>
              <a:gdLst/>
              <a:ahLst/>
              <a:cxnLst>
                <a:cxn ang="0">
                  <a:pos x="63" y="429"/>
                </a:cxn>
                <a:cxn ang="0">
                  <a:pos x="16" y="318"/>
                </a:cxn>
                <a:cxn ang="0">
                  <a:pos x="31" y="279"/>
                </a:cxn>
                <a:cxn ang="0">
                  <a:pos x="80" y="294"/>
                </a:cxn>
                <a:cxn ang="0">
                  <a:pos x="81" y="246"/>
                </a:cxn>
                <a:cxn ang="0">
                  <a:pos x="6" y="169"/>
                </a:cxn>
                <a:cxn ang="0">
                  <a:pos x="56" y="185"/>
                </a:cxn>
                <a:cxn ang="0">
                  <a:pos x="35" y="142"/>
                </a:cxn>
                <a:cxn ang="0">
                  <a:pos x="75" y="119"/>
                </a:cxn>
                <a:cxn ang="0">
                  <a:pos x="14" y="50"/>
                </a:cxn>
                <a:cxn ang="0">
                  <a:pos x="62" y="67"/>
                </a:cxn>
                <a:cxn ang="0">
                  <a:pos x="42" y="80"/>
                </a:cxn>
                <a:cxn ang="0">
                  <a:pos x="101" y="57"/>
                </a:cxn>
                <a:cxn ang="0">
                  <a:pos x="153" y="62"/>
                </a:cxn>
                <a:cxn ang="0">
                  <a:pos x="133" y="39"/>
                </a:cxn>
                <a:cxn ang="0">
                  <a:pos x="152" y="70"/>
                </a:cxn>
                <a:cxn ang="0">
                  <a:pos x="136" y="114"/>
                </a:cxn>
                <a:cxn ang="0">
                  <a:pos x="150" y="161"/>
                </a:cxn>
                <a:cxn ang="0">
                  <a:pos x="98" y="266"/>
                </a:cxn>
                <a:cxn ang="0">
                  <a:pos x="131" y="306"/>
                </a:cxn>
                <a:cxn ang="0">
                  <a:pos x="169" y="307"/>
                </a:cxn>
                <a:cxn ang="0">
                  <a:pos x="105" y="460"/>
                </a:cxn>
                <a:cxn ang="0">
                  <a:pos x="262" y="439"/>
                </a:cxn>
                <a:cxn ang="0">
                  <a:pos x="196" y="310"/>
                </a:cxn>
                <a:cxn ang="0">
                  <a:pos x="209" y="290"/>
                </a:cxn>
                <a:cxn ang="0">
                  <a:pos x="222" y="284"/>
                </a:cxn>
                <a:cxn ang="0">
                  <a:pos x="231" y="266"/>
                </a:cxn>
                <a:cxn ang="0">
                  <a:pos x="270" y="227"/>
                </a:cxn>
                <a:cxn ang="0">
                  <a:pos x="198" y="155"/>
                </a:cxn>
                <a:cxn ang="0">
                  <a:pos x="252" y="197"/>
                </a:cxn>
                <a:cxn ang="0">
                  <a:pos x="233" y="139"/>
                </a:cxn>
                <a:cxn ang="0">
                  <a:pos x="236" y="94"/>
                </a:cxn>
                <a:cxn ang="0">
                  <a:pos x="233" y="39"/>
                </a:cxn>
                <a:cxn ang="0">
                  <a:pos x="273" y="29"/>
                </a:cxn>
                <a:cxn ang="0">
                  <a:pos x="309" y="22"/>
                </a:cxn>
                <a:cxn ang="0">
                  <a:pos x="353" y="39"/>
                </a:cxn>
                <a:cxn ang="0">
                  <a:pos x="353" y="91"/>
                </a:cxn>
                <a:cxn ang="0">
                  <a:pos x="308" y="170"/>
                </a:cxn>
                <a:cxn ang="0">
                  <a:pos x="374" y="160"/>
                </a:cxn>
                <a:cxn ang="0">
                  <a:pos x="308" y="235"/>
                </a:cxn>
                <a:cxn ang="0">
                  <a:pos x="314" y="333"/>
                </a:cxn>
                <a:cxn ang="0">
                  <a:pos x="383" y="303"/>
                </a:cxn>
                <a:cxn ang="0">
                  <a:pos x="329" y="425"/>
                </a:cxn>
                <a:cxn ang="0">
                  <a:pos x="366" y="533"/>
                </a:cxn>
                <a:cxn ang="0">
                  <a:pos x="450" y="380"/>
                </a:cxn>
                <a:cxn ang="0">
                  <a:pos x="440" y="284"/>
                </a:cxn>
                <a:cxn ang="0">
                  <a:pos x="462" y="267"/>
                </a:cxn>
                <a:cxn ang="0">
                  <a:pos x="431" y="196"/>
                </a:cxn>
                <a:cxn ang="0">
                  <a:pos x="440" y="157"/>
                </a:cxn>
                <a:cxn ang="0">
                  <a:pos x="474" y="162"/>
                </a:cxn>
                <a:cxn ang="0">
                  <a:pos x="419" y="45"/>
                </a:cxn>
                <a:cxn ang="0">
                  <a:pos x="484" y="78"/>
                </a:cxn>
                <a:cxn ang="0">
                  <a:pos x="487" y="77"/>
                </a:cxn>
                <a:cxn ang="0">
                  <a:pos x="548" y="41"/>
                </a:cxn>
                <a:cxn ang="0">
                  <a:pos x="523" y="95"/>
                </a:cxn>
                <a:cxn ang="0">
                  <a:pos x="542" y="131"/>
                </a:cxn>
                <a:cxn ang="0">
                  <a:pos x="533" y="174"/>
                </a:cxn>
                <a:cxn ang="0">
                  <a:pos x="569" y="191"/>
                </a:cxn>
                <a:cxn ang="0">
                  <a:pos x="518" y="257"/>
                </a:cxn>
                <a:cxn ang="0">
                  <a:pos x="505" y="356"/>
                </a:cxn>
                <a:cxn ang="0">
                  <a:pos x="574" y="314"/>
                </a:cxn>
                <a:cxn ang="0">
                  <a:pos x="505" y="416"/>
                </a:cxn>
                <a:cxn ang="0">
                  <a:pos x="387" y="669"/>
                </a:cxn>
              </a:cxnLst>
              <a:rect l="0" t="0" r="r" b="b"/>
              <a:pathLst>
                <a:path w="578" h="685">
                  <a:moveTo>
                    <a:pt x="268" y="685"/>
                  </a:moveTo>
                  <a:lnTo>
                    <a:pt x="257" y="684"/>
                  </a:lnTo>
                  <a:lnTo>
                    <a:pt x="246" y="683"/>
                  </a:lnTo>
                  <a:lnTo>
                    <a:pt x="236" y="682"/>
                  </a:lnTo>
                  <a:lnTo>
                    <a:pt x="225" y="680"/>
                  </a:lnTo>
                  <a:lnTo>
                    <a:pt x="216" y="678"/>
                  </a:lnTo>
                  <a:lnTo>
                    <a:pt x="206" y="675"/>
                  </a:lnTo>
                  <a:lnTo>
                    <a:pt x="195" y="673"/>
                  </a:lnTo>
                  <a:lnTo>
                    <a:pt x="185" y="669"/>
                  </a:lnTo>
                  <a:lnTo>
                    <a:pt x="175" y="667"/>
                  </a:lnTo>
                  <a:lnTo>
                    <a:pt x="166" y="663"/>
                  </a:lnTo>
                  <a:lnTo>
                    <a:pt x="157" y="660"/>
                  </a:lnTo>
                  <a:lnTo>
                    <a:pt x="147" y="655"/>
                  </a:lnTo>
                  <a:lnTo>
                    <a:pt x="139" y="651"/>
                  </a:lnTo>
                  <a:lnTo>
                    <a:pt x="130" y="646"/>
                  </a:lnTo>
                  <a:lnTo>
                    <a:pt x="120" y="641"/>
                  </a:lnTo>
                  <a:lnTo>
                    <a:pt x="113" y="636"/>
                  </a:lnTo>
                  <a:lnTo>
                    <a:pt x="105" y="632"/>
                  </a:lnTo>
                  <a:lnTo>
                    <a:pt x="97" y="625"/>
                  </a:lnTo>
                  <a:lnTo>
                    <a:pt x="90" y="621"/>
                  </a:lnTo>
                  <a:lnTo>
                    <a:pt x="83" y="615"/>
                  </a:lnTo>
                  <a:lnTo>
                    <a:pt x="75" y="610"/>
                  </a:lnTo>
                  <a:lnTo>
                    <a:pt x="68" y="604"/>
                  </a:lnTo>
                  <a:lnTo>
                    <a:pt x="62" y="599"/>
                  </a:lnTo>
                  <a:lnTo>
                    <a:pt x="56" y="593"/>
                  </a:lnTo>
                  <a:lnTo>
                    <a:pt x="51" y="586"/>
                  </a:lnTo>
                  <a:lnTo>
                    <a:pt x="45" y="580"/>
                  </a:lnTo>
                  <a:lnTo>
                    <a:pt x="40" y="575"/>
                  </a:lnTo>
                  <a:lnTo>
                    <a:pt x="35" y="569"/>
                  </a:lnTo>
                  <a:lnTo>
                    <a:pt x="31" y="563"/>
                  </a:lnTo>
                  <a:lnTo>
                    <a:pt x="28" y="557"/>
                  </a:lnTo>
                  <a:lnTo>
                    <a:pt x="24" y="552"/>
                  </a:lnTo>
                  <a:lnTo>
                    <a:pt x="20" y="546"/>
                  </a:lnTo>
                  <a:lnTo>
                    <a:pt x="26" y="541"/>
                  </a:lnTo>
                  <a:lnTo>
                    <a:pt x="33" y="535"/>
                  </a:lnTo>
                  <a:lnTo>
                    <a:pt x="40" y="530"/>
                  </a:lnTo>
                  <a:lnTo>
                    <a:pt x="47" y="525"/>
                  </a:lnTo>
                  <a:lnTo>
                    <a:pt x="51" y="523"/>
                  </a:lnTo>
                  <a:lnTo>
                    <a:pt x="56" y="522"/>
                  </a:lnTo>
                  <a:lnTo>
                    <a:pt x="59" y="519"/>
                  </a:lnTo>
                  <a:lnTo>
                    <a:pt x="64" y="518"/>
                  </a:lnTo>
                  <a:lnTo>
                    <a:pt x="68" y="517"/>
                  </a:lnTo>
                  <a:lnTo>
                    <a:pt x="72" y="516"/>
                  </a:lnTo>
                  <a:lnTo>
                    <a:pt x="76" y="514"/>
                  </a:lnTo>
                  <a:lnTo>
                    <a:pt x="80" y="514"/>
                  </a:lnTo>
                  <a:lnTo>
                    <a:pt x="79" y="512"/>
                  </a:lnTo>
                  <a:lnTo>
                    <a:pt x="78" y="512"/>
                  </a:lnTo>
                  <a:lnTo>
                    <a:pt x="76" y="512"/>
                  </a:lnTo>
                  <a:lnTo>
                    <a:pt x="75" y="511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0" y="511"/>
                  </a:lnTo>
                  <a:lnTo>
                    <a:pt x="69" y="511"/>
                  </a:lnTo>
                  <a:lnTo>
                    <a:pt x="68" y="511"/>
                  </a:lnTo>
                  <a:lnTo>
                    <a:pt x="67" y="507"/>
                  </a:lnTo>
                  <a:lnTo>
                    <a:pt x="67" y="503"/>
                  </a:lnTo>
                  <a:lnTo>
                    <a:pt x="67" y="500"/>
                  </a:lnTo>
                  <a:lnTo>
                    <a:pt x="68" y="496"/>
                  </a:lnTo>
                  <a:lnTo>
                    <a:pt x="69" y="489"/>
                  </a:lnTo>
                  <a:lnTo>
                    <a:pt x="72" y="480"/>
                  </a:lnTo>
                  <a:lnTo>
                    <a:pt x="74" y="473"/>
                  </a:lnTo>
                  <a:lnTo>
                    <a:pt x="76" y="466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9" y="453"/>
                  </a:lnTo>
                  <a:lnTo>
                    <a:pt x="79" y="450"/>
                  </a:lnTo>
                  <a:lnTo>
                    <a:pt x="61" y="435"/>
                  </a:lnTo>
                  <a:lnTo>
                    <a:pt x="61" y="434"/>
                  </a:lnTo>
                  <a:lnTo>
                    <a:pt x="61" y="433"/>
                  </a:lnTo>
                  <a:lnTo>
                    <a:pt x="62" y="432"/>
                  </a:lnTo>
                  <a:lnTo>
                    <a:pt x="62" y="432"/>
                  </a:lnTo>
                  <a:lnTo>
                    <a:pt x="62" y="430"/>
                  </a:lnTo>
                  <a:lnTo>
                    <a:pt x="63" y="429"/>
                  </a:lnTo>
                  <a:lnTo>
                    <a:pt x="63" y="428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7" y="427"/>
                  </a:lnTo>
                  <a:lnTo>
                    <a:pt x="69" y="428"/>
                  </a:lnTo>
                  <a:lnTo>
                    <a:pt x="70" y="428"/>
                  </a:lnTo>
                  <a:lnTo>
                    <a:pt x="73" y="429"/>
                  </a:lnTo>
                  <a:lnTo>
                    <a:pt x="75" y="430"/>
                  </a:lnTo>
                  <a:lnTo>
                    <a:pt x="76" y="430"/>
                  </a:lnTo>
                  <a:lnTo>
                    <a:pt x="79" y="432"/>
                  </a:lnTo>
                  <a:lnTo>
                    <a:pt x="78" y="408"/>
                  </a:lnTo>
                  <a:lnTo>
                    <a:pt x="64" y="396"/>
                  </a:lnTo>
                  <a:lnTo>
                    <a:pt x="64" y="395"/>
                  </a:lnTo>
                  <a:lnTo>
                    <a:pt x="64" y="395"/>
                  </a:lnTo>
                  <a:lnTo>
                    <a:pt x="64" y="394"/>
                  </a:lnTo>
                  <a:lnTo>
                    <a:pt x="64" y="392"/>
                  </a:lnTo>
                  <a:lnTo>
                    <a:pt x="64" y="391"/>
                  </a:lnTo>
                  <a:lnTo>
                    <a:pt x="66" y="390"/>
                  </a:lnTo>
                  <a:lnTo>
                    <a:pt x="66" y="389"/>
                  </a:lnTo>
                  <a:lnTo>
                    <a:pt x="67" y="389"/>
                  </a:lnTo>
                  <a:lnTo>
                    <a:pt x="68" y="389"/>
                  </a:lnTo>
                  <a:lnTo>
                    <a:pt x="69" y="390"/>
                  </a:lnTo>
                  <a:lnTo>
                    <a:pt x="70" y="391"/>
                  </a:lnTo>
                  <a:lnTo>
                    <a:pt x="72" y="392"/>
                  </a:lnTo>
                  <a:lnTo>
                    <a:pt x="73" y="394"/>
                  </a:lnTo>
                  <a:lnTo>
                    <a:pt x="74" y="395"/>
                  </a:lnTo>
                  <a:lnTo>
                    <a:pt x="75" y="396"/>
                  </a:lnTo>
                  <a:lnTo>
                    <a:pt x="75" y="399"/>
                  </a:lnTo>
                  <a:lnTo>
                    <a:pt x="79" y="399"/>
                  </a:lnTo>
                  <a:lnTo>
                    <a:pt x="79" y="392"/>
                  </a:lnTo>
                  <a:lnTo>
                    <a:pt x="78" y="388"/>
                  </a:lnTo>
                  <a:lnTo>
                    <a:pt x="78" y="383"/>
                  </a:lnTo>
                  <a:lnTo>
                    <a:pt x="75" y="377"/>
                  </a:lnTo>
                  <a:lnTo>
                    <a:pt x="74" y="372"/>
                  </a:lnTo>
                  <a:lnTo>
                    <a:pt x="72" y="367"/>
                  </a:lnTo>
                  <a:lnTo>
                    <a:pt x="68" y="362"/>
                  </a:lnTo>
                  <a:lnTo>
                    <a:pt x="66" y="357"/>
                  </a:lnTo>
                  <a:lnTo>
                    <a:pt x="47" y="351"/>
                  </a:lnTo>
                  <a:lnTo>
                    <a:pt x="47" y="350"/>
                  </a:lnTo>
                  <a:lnTo>
                    <a:pt x="46" y="347"/>
                  </a:lnTo>
                  <a:lnTo>
                    <a:pt x="46" y="346"/>
                  </a:lnTo>
                  <a:lnTo>
                    <a:pt x="46" y="345"/>
                  </a:lnTo>
                  <a:lnTo>
                    <a:pt x="45" y="342"/>
                  </a:lnTo>
                  <a:lnTo>
                    <a:pt x="45" y="341"/>
                  </a:lnTo>
                  <a:lnTo>
                    <a:pt x="44" y="339"/>
                  </a:lnTo>
                  <a:lnTo>
                    <a:pt x="44" y="338"/>
                  </a:lnTo>
                  <a:lnTo>
                    <a:pt x="41" y="338"/>
                  </a:lnTo>
                  <a:lnTo>
                    <a:pt x="39" y="339"/>
                  </a:lnTo>
                  <a:lnTo>
                    <a:pt x="36" y="339"/>
                  </a:lnTo>
                  <a:lnTo>
                    <a:pt x="34" y="339"/>
                  </a:lnTo>
                  <a:lnTo>
                    <a:pt x="31" y="339"/>
                  </a:lnTo>
                  <a:lnTo>
                    <a:pt x="29" y="339"/>
                  </a:lnTo>
                  <a:lnTo>
                    <a:pt x="28" y="338"/>
                  </a:lnTo>
                  <a:lnTo>
                    <a:pt x="25" y="338"/>
                  </a:lnTo>
                  <a:lnTo>
                    <a:pt x="24" y="336"/>
                  </a:lnTo>
                  <a:lnTo>
                    <a:pt x="24" y="335"/>
                  </a:lnTo>
                  <a:lnTo>
                    <a:pt x="24" y="334"/>
                  </a:lnTo>
                  <a:lnTo>
                    <a:pt x="24" y="333"/>
                  </a:lnTo>
                  <a:lnTo>
                    <a:pt x="25" y="330"/>
                  </a:lnTo>
                  <a:lnTo>
                    <a:pt x="26" y="328"/>
                  </a:lnTo>
                  <a:lnTo>
                    <a:pt x="28" y="325"/>
                  </a:lnTo>
                  <a:lnTo>
                    <a:pt x="28" y="324"/>
                  </a:lnTo>
                  <a:lnTo>
                    <a:pt x="28" y="322"/>
                  </a:lnTo>
                  <a:lnTo>
                    <a:pt x="28" y="321"/>
                  </a:lnTo>
                  <a:lnTo>
                    <a:pt x="28" y="319"/>
                  </a:lnTo>
                  <a:lnTo>
                    <a:pt x="28" y="318"/>
                  </a:lnTo>
                  <a:lnTo>
                    <a:pt x="26" y="317"/>
                  </a:lnTo>
                  <a:lnTo>
                    <a:pt x="26" y="316"/>
                  </a:lnTo>
                  <a:lnTo>
                    <a:pt x="24" y="314"/>
                  </a:lnTo>
                  <a:lnTo>
                    <a:pt x="22" y="316"/>
                  </a:lnTo>
                  <a:lnTo>
                    <a:pt x="20" y="317"/>
                  </a:lnTo>
                  <a:lnTo>
                    <a:pt x="18" y="317"/>
                  </a:lnTo>
                  <a:lnTo>
                    <a:pt x="16" y="318"/>
                  </a:lnTo>
                  <a:lnTo>
                    <a:pt x="13" y="318"/>
                  </a:lnTo>
                  <a:lnTo>
                    <a:pt x="11" y="318"/>
                  </a:lnTo>
                  <a:lnTo>
                    <a:pt x="9" y="318"/>
                  </a:lnTo>
                  <a:lnTo>
                    <a:pt x="8" y="318"/>
                  </a:lnTo>
                  <a:lnTo>
                    <a:pt x="7" y="317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5" y="314"/>
                  </a:lnTo>
                  <a:lnTo>
                    <a:pt x="3" y="314"/>
                  </a:lnTo>
                  <a:lnTo>
                    <a:pt x="3" y="313"/>
                  </a:lnTo>
                  <a:lnTo>
                    <a:pt x="3" y="312"/>
                  </a:lnTo>
                  <a:lnTo>
                    <a:pt x="2" y="311"/>
                  </a:lnTo>
                  <a:lnTo>
                    <a:pt x="2" y="310"/>
                  </a:lnTo>
                  <a:lnTo>
                    <a:pt x="2" y="308"/>
                  </a:lnTo>
                  <a:lnTo>
                    <a:pt x="2" y="307"/>
                  </a:lnTo>
                  <a:lnTo>
                    <a:pt x="2" y="307"/>
                  </a:lnTo>
                  <a:lnTo>
                    <a:pt x="3" y="306"/>
                  </a:lnTo>
                  <a:lnTo>
                    <a:pt x="3" y="305"/>
                  </a:lnTo>
                  <a:lnTo>
                    <a:pt x="3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6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9" y="302"/>
                  </a:lnTo>
                  <a:lnTo>
                    <a:pt x="11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4" y="301"/>
                  </a:lnTo>
                  <a:lnTo>
                    <a:pt x="16" y="301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6" y="300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6" y="296"/>
                  </a:lnTo>
                  <a:lnTo>
                    <a:pt x="16" y="296"/>
                  </a:lnTo>
                  <a:lnTo>
                    <a:pt x="14" y="295"/>
                  </a:lnTo>
                  <a:lnTo>
                    <a:pt x="13" y="292"/>
                  </a:lnTo>
                  <a:lnTo>
                    <a:pt x="12" y="290"/>
                  </a:lnTo>
                  <a:lnTo>
                    <a:pt x="11" y="289"/>
                  </a:lnTo>
                  <a:lnTo>
                    <a:pt x="9" y="286"/>
                  </a:lnTo>
                  <a:lnTo>
                    <a:pt x="8" y="284"/>
                  </a:lnTo>
                  <a:lnTo>
                    <a:pt x="8" y="281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2" y="277"/>
                  </a:lnTo>
                  <a:lnTo>
                    <a:pt x="13" y="277"/>
                  </a:lnTo>
                  <a:lnTo>
                    <a:pt x="14" y="277"/>
                  </a:lnTo>
                  <a:lnTo>
                    <a:pt x="16" y="278"/>
                  </a:lnTo>
                  <a:lnTo>
                    <a:pt x="17" y="278"/>
                  </a:lnTo>
                  <a:lnTo>
                    <a:pt x="17" y="278"/>
                  </a:lnTo>
                  <a:lnTo>
                    <a:pt x="18" y="279"/>
                  </a:lnTo>
                  <a:lnTo>
                    <a:pt x="18" y="280"/>
                  </a:lnTo>
                  <a:lnTo>
                    <a:pt x="19" y="281"/>
                  </a:lnTo>
                  <a:lnTo>
                    <a:pt x="19" y="283"/>
                  </a:lnTo>
                  <a:lnTo>
                    <a:pt x="19" y="283"/>
                  </a:lnTo>
                  <a:lnTo>
                    <a:pt x="20" y="284"/>
                  </a:lnTo>
                  <a:lnTo>
                    <a:pt x="20" y="285"/>
                  </a:lnTo>
                  <a:lnTo>
                    <a:pt x="22" y="286"/>
                  </a:lnTo>
                  <a:lnTo>
                    <a:pt x="23" y="286"/>
                  </a:lnTo>
                  <a:lnTo>
                    <a:pt x="24" y="286"/>
                  </a:lnTo>
                  <a:lnTo>
                    <a:pt x="25" y="285"/>
                  </a:lnTo>
                  <a:lnTo>
                    <a:pt x="25" y="285"/>
                  </a:lnTo>
                  <a:lnTo>
                    <a:pt x="26" y="284"/>
                  </a:lnTo>
                  <a:lnTo>
                    <a:pt x="26" y="284"/>
                  </a:lnTo>
                  <a:lnTo>
                    <a:pt x="28" y="283"/>
                  </a:lnTo>
                  <a:lnTo>
                    <a:pt x="28" y="281"/>
                  </a:lnTo>
                  <a:lnTo>
                    <a:pt x="28" y="280"/>
                  </a:lnTo>
                  <a:lnTo>
                    <a:pt x="29" y="280"/>
                  </a:lnTo>
                  <a:lnTo>
                    <a:pt x="31" y="279"/>
                  </a:lnTo>
                  <a:lnTo>
                    <a:pt x="33" y="279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35" y="279"/>
                  </a:lnTo>
                  <a:lnTo>
                    <a:pt x="37" y="279"/>
                  </a:lnTo>
                  <a:lnTo>
                    <a:pt x="39" y="280"/>
                  </a:lnTo>
                  <a:lnTo>
                    <a:pt x="40" y="281"/>
                  </a:lnTo>
                  <a:lnTo>
                    <a:pt x="40" y="283"/>
                  </a:lnTo>
                  <a:lnTo>
                    <a:pt x="41" y="284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90"/>
                  </a:lnTo>
                  <a:lnTo>
                    <a:pt x="42" y="292"/>
                  </a:lnTo>
                  <a:lnTo>
                    <a:pt x="41" y="295"/>
                  </a:lnTo>
                  <a:lnTo>
                    <a:pt x="41" y="295"/>
                  </a:lnTo>
                  <a:lnTo>
                    <a:pt x="40" y="296"/>
                  </a:lnTo>
                  <a:lnTo>
                    <a:pt x="40" y="297"/>
                  </a:lnTo>
                  <a:lnTo>
                    <a:pt x="39" y="299"/>
                  </a:lnTo>
                  <a:lnTo>
                    <a:pt x="39" y="300"/>
                  </a:lnTo>
                  <a:lnTo>
                    <a:pt x="39" y="300"/>
                  </a:lnTo>
                  <a:lnTo>
                    <a:pt x="39" y="301"/>
                  </a:lnTo>
                  <a:lnTo>
                    <a:pt x="39" y="302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40" y="303"/>
                  </a:lnTo>
                  <a:lnTo>
                    <a:pt x="40" y="303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2" y="306"/>
                  </a:lnTo>
                  <a:lnTo>
                    <a:pt x="45" y="306"/>
                  </a:lnTo>
                  <a:lnTo>
                    <a:pt x="46" y="305"/>
                  </a:lnTo>
                  <a:lnTo>
                    <a:pt x="47" y="305"/>
                  </a:lnTo>
                  <a:lnTo>
                    <a:pt x="50" y="305"/>
                  </a:lnTo>
                  <a:lnTo>
                    <a:pt x="51" y="305"/>
                  </a:lnTo>
                  <a:lnTo>
                    <a:pt x="53" y="305"/>
                  </a:lnTo>
                  <a:lnTo>
                    <a:pt x="55" y="305"/>
                  </a:lnTo>
                  <a:lnTo>
                    <a:pt x="56" y="306"/>
                  </a:lnTo>
                  <a:lnTo>
                    <a:pt x="57" y="307"/>
                  </a:lnTo>
                  <a:lnTo>
                    <a:pt x="58" y="308"/>
                  </a:lnTo>
                  <a:lnTo>
                    <a:pt x="59" y="310"/>
                  </a:lnTo>
                  <a:lnTo>
                    <a:pt x="59" y="312"/>
                  </a:lnTo>
                  <a:lnTo>
                    <a:pt x="59" y="314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9" y="321"/>
                  </a:lnTo>
                  <a:lnTo>
                    <a:pt x="58" y="322"/>
                  </a:lnTo>
                  <a:lnTo>
                    <a:pt x="57" y="322"/>
                  </a:lnTo>
                  <a:lnTo>
                    <a:pt x="57" y="323"/>
                  </a:lnTo>
                  <a:lnTo>
                    <a:pt x="56" y="324"/>
                  </a:lnTo>
                  <a:lnTo>
                    <a:pt x="55" y="325"/>
                  </a:lnTo>
                  <a:lnTo>
                    <a:pt x="53" y="327"/>
                  </a:lnTo>
                  <a:lnTo>
                    <a:pt x="76" y="361"/>
                  </a:lnTo>
                  <a:lnTo>
                    <a:pt x="78" y="299"/>
                  </a:lnTo>
                  <a:lnTo>
                    <a:pt x="79" y="299"/>
                  </a:lnTo>
                  <a:lnTo>
                    <a:pt x="79" y="299"/>
                  </a:lnTo>
                  <a:lnTo>
                    <a:pt x="80" y="300"/>
                  </a:lnTo>
                  <a:lnTo>
                    <a:pt x="80" y="300"/>
                  </a:lnTo>
                  <a:lnTo>
                    <a:pt x="80" y="300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1" y="301"/>
                  </a:lnTo>
                  <a:lnTo>
                    <a:pt x="83" y="297"/>
                  </a:lnTo>
                  <a:lnTo>
                    <a:pt x="83" y="297"/>
                  </a:lnTo>
                  <a:lnTo>
                    <a:pt x="83" y="296"/>
                  </a:lnTo>
                  <a:lnTo>
                    <a:pt x="83" y="296"/>
                  </a:lnTo>
                  <a:lnTo>
                    <a:pt x="83" y="295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80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5"/>
                  </a:lnTo>
                  <a:lnTo>
                    <a:pt x="78" y="295"/>
                  </a:lnTo>
                  <a:lnTo>
                    <a:pt x="76" y="295"/>
                  </a:lnTo>
                  <a:lnTo>
                    <a:pt x="75" y="295"/>
                  </a:lnTo>
                  <a:lnTo>
                    <a:pt x="75" y="295"/>
                  </a:lnTo>
                  <a:lnTo>
                    <a:pt x="74" y="294"/>
                  </a:lnTo>
                  <a:lnTo>
                    <a:pt x="73" y="294"/>
                  </a:lnTo>
                  <a:lnTo>
                    <a:pt x="72" y="292"/>
                  </a:lnTo>
                  <a:lnTo>
                    <a:pt x="72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70" y="286"/>
                  </a:lnTo>
                  <a:lnTo>
                    <a:pt x="70" y="284"/>
                  </a:lnTo>
                  <a:lnTo>
                    <a:pt x="72" y="283"/>
                  </a:lnTo>
                  <a:lnTo>
                    <a:pt x="72" y="279"/>
                  </a:lnTo>
                  <a:lnTo>
                    <a:pt x="73" y="278"/>
                  </a:lnTo>
                  <a:lnTo>
                    <a:pt x="73" y="275"/>
                  </a:lnTo>
                  <a:lnTo>
                    <a:pt x="70" y="273"/>
                  </a:lnTo>
                  <a:lnTo>
                    <a:pt x="69" y="272"/>
                  </a:lnTo>
                  <a:lnTo>
                    <a:pt x="67" y="269"/>
                  </a:lnTo>
                  <a:lnTo>
                    <a:pt x="64" y="267"/>
                  </a:lnTo>
                  <a:lnTo>
                    <a:pt x="62" y="266"/>
                  </a:lnTo>
                  <a:lnTo>
                    <a:pt x="58" y="264"/>
                  </a:lnTo>
                  <a:lnTo>
                    <a:pt x="57" y="263"/>
                  </a:lnTo>
                  <a:lnTo>
                    <a:pt x="56" y="263"/>
                  </a:lnTo>
                  <a:lnTo>
                    <a:pt x="53" y="263"/>
                  </a:lnTo>
                  <a:lnTo>
                    <a:pt x="52" y="263"/>
                  </a:lnTo>
                  <a:lnTo>
                    <a:pt x="50" y="263"/>
                  </a:lnTo>
                  <a:lnTo>
                    <a:pt x="47" y="264"/>
                  </a:lnTo>
                  <a:lnTo>
                    <a:pt x="46" y="264"/>
                  </a:lnTo>
                  <a:lnTo>
                    <a:pt x="44" y="266"/>
                  </a:lnTo>
                  <a:lnTo>
                    <a:pt x="41" y="266"/>
                  </a:lnTo>
                  <a:lnTo>
                    <a:pt x="39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3"/>
                  </a:lnTo>
                  <a:lnTo>
                    <a:pt x="33" y="262"/>
                  </a:lnTo>
                  <a:lnTo>
                    <a:pt x="33" y="261"/>
                  </a:lnTo>
                  <a:lnTo>
                    <a:pt x="33" y="260"/>
                  </a:lnTo>
                  <a:lnTo>
                    <a:pt x="33" y="257"/>
                  </a:lnTo>
                  <a:lnTo>
                    <a:pt x="33" y="255"/>
                  </a:lnTo>
                  <a:lnTo>
                    <a:pt x="34" y="251"/>
                  </a:lnTo>
                  <a:lnTo>
                    <a:pt x="35" y="249"/>
                  </a:lnTo>
                  <a:lnTo>
                    <a:pt x="37" y="246"/>
                  </a:lnTo>
                  <a:lnTo>
                    <a:pt x="39" y="245"/>
                  </a:lnTo>
                  <a:lnTo>
                    <a:pt x="46" y="235"/>
                  </a:lnTo>
                  <a:lnTo>
                    <a:pt x="47" y="236"/>
                  </a:lnTo>
                  <a:lnTo>
                    <a:pt x="48" y="236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51" y="238"/>
                  </a:lnTo>
                  <a:lnTo>
                    <a:pt x="52" y="238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6" y="241"/>
                  </a:lnTo>
                  <a:lnTo>
                    <a:pt x="57" y="245"/>
                  </a:lnTo>
                  <a:lnTo>
                    <a:pt x="57" y="247"/>
                  </a:lnTo>
                  <a:lnTo>
                    <a:pt x="58" y="250"/>
                  </a:lnTo>
                  <a:lnTo>
                    <a:pt x="58" y="252"/>
                  </a:lnTo>
                  <a:lnTo>
                    <a:pt x="58" y="256"/>
                  </a:lnTo>
                  <a:lnTo>
                    <a:pt x="58" y="258"/>
                  </a:lnTo>
                  <a:lnTo>
                    <a:pt x="58" y="261"/>
                  </a:lnTo>
                  <a:lnTo>
                    <a:pt x="62" y="262"/>
                  </a:lnTo>
                  <a:lnTo>
                    <a:pt x="64" y="263"/>
                  </a:lnTo>
                  <a:lnTo>
                    <a:pt x="67" y="264"/>
                  </a:lnTo>
                  <a:lnTo>
                    <a:pt x="69" y="266"/>
                  </a:lnTo>
                  <a:lnTo>
                    <a:pt x="70" y="268"/>
                  </a:lnTo>
                  <a:lnTo>
                    <a:pt x="73" y="269"/>
                  </a:lnTo>
                  <a:lnTo>
                    <a:pt x="75" y="272"/>
                  </a:lnTo>
                  <a:lnTo>
                    <a:pt x="78" y="273"/>
                  </a:lnTo>
                  <a:lnTo>
                    <a:pt x="80" y="273"/>
                  </a:lnTo>
                  <a:lnTo>
                    <a:pt x="81" y="246"/>
                  </a:lnTo>
                  <a:lnTo>
                    <a:pt x="80" y="245"/>
                  </a:lnTo>
                  <a:lnTo>
                    <a:pt x="79" y="245"/>
                  </a:lnTo>
                  <a:lnTo>
                    <a:pt x="78" y="245"/>
                  </a:lnTo>
                  <a:lnTo>
                    <a:pt x="76" y="244"/>
                  </a:lnTo>
                  <a:lnTo>
                    <a:pt x="75" y="242"/>
                  </a:lnTo>
                  <a:lnTo>
                    <a:pt x="74" y="241"/>
                  </a:lnTo>
                  <a:lnTo>
                    <a:pt x="73" y="240"/>
                  </a:lnTo>
                  <a:lnTo>
                    <a:pt x="72" y="239"/>
                  </a:lnTo>
                  <a:lnTo>
                    <a:pt x="72" y="238"/>
                  </a:lnTo>
                  <a:lnTo>
                    <a:pt x="72" y="235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28"/>
                  </a:lnTo>
                  <a:lnTo>
                    <a:pt x="69" y="225"/>
                  </a:lnTo>
                  <a:lnTo>
                    <a:pt x="66" y="223"/>
                  </a:lnTo>
                  <a:lnTo>
                    <a:pt x="62" y="221"/>
                  </a:lnTo>
                  <a:lnTo>
                    <a:pt x="58" y="218"/>
                  </a:lnTo>
                  <a:lnTo>
                    <a:pt x="55" y="217"/>
                  </a:lnTo>
                  <a:lnTo>
                    <a:pt x="51" y="214"/>
                  </a:lnTo>
                  <a:lnTo>
                    <a:pt x="48" y="211"/>
                  </a:lnTo>
                  <a:lnTo>
                    <a:pt x="45" y="208"/>
                  </a:lnTo>
                  <a:lnTo>
                    <a:pt x="42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6" y="206"/>
                  </a:lnTo>
                  <a:lnTo>
                    <a:pt x="35" y="207"/>
                  </a:lnTo>
                  <a:lnTo>
                    <a:pt x="33" y="208"/>
                  </a:lnTo>
                  <a:lnTo>
                    <a:pt x="31" y="208"/>
                  </a:lnTo>
                  <a:lnTo>
                    <a:pt x="30" y="208"/>
                  </a:lnTo>
                  <a:lnTo>
                    <a:pt x="29" y="208"/>
                  </a:lnTo>
                  <a:lnTo>
                    <a:pt x="28" y="207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5" y="205"/>
                  </a:lnTo>
                  <a:lnTo>
                    <a:pt x="25" y="203"/>
                  </a:lnTo>
                  <a:lnTo>
                    <a:pt x="25" y="201"/>
                  </a:lnTo>
                  <a:lnTo>
                    <a:pt x="24" y="200"/>
                  </a:lnTo>
                  <a:lnTo>
                    <a:pt x="25" y="199"/>
                  </a:lnTo>
                  <a:lnTo>
                    <a:pt x="25" y="197"/>
                  </a:lnTo>
                  <a:lnTo>
                    <a:pt x="25" y="196"/>
                  </a:lnTo>
                  <a:lnTo>
                    <a:pt x="24" y="190"/>
                  </a:lnTo>
                  <a:lnTo>
                    <a:pt x="23" y="190"/>
                  </a:lnTo>
                  <a:lnTo>
                    <a:pt x="7" y="192"/>
                  </a:lnTo>
                  <a:lnTo>
                    <a:pt x="5" y="191"/>
                  </a:lnTo>
                  <a:lnTo>
                    <a:pt x="5" y="190"/>
                  </a:lnTo>
                  <a:lnTo>
                    <a:pt x="3" y="189"/>
                  </a:lnTo>
                  <a:lnTo>
                    <a:pt x="3" y="186"/>
                  </a:lnTo>
                  <a:lnTo>
                    <a:pt x="3" y="185"/>
                  </a:lnTo>
                  <a:lnTo>
                    <a:pt x="3" y="183"/>
                  </a:lnTo>
                  <a:lnTo>
                    <a:pt x="3" y="181"/>
                  </a:lnTo>
                  <a:lnTo>
                    <a:pt x="5" y="179"/>
                  </a:lnTo>
                  <a:lnTo>
                    <a:pt x="5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9" y="178"/>
                  </a:lnTo>
                  <a:lnTo>
                    <a:pt x="11" y="178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1" y="172"/>
                  </a:lnTo>
                  <a:lnTo>
                    <a:pt x="11" y="170"/>
                  </a:lnTo>
                  <a:lnTo>
                    <a:pt x="9" y="169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7" y="169"/>
                  </a:lnTo>
                  <a:lnTo>
                    <a:pt x="6" y="169"/>
                  </a:lnTo>
                  <a:lnTo>
                    <a:pt x="5" y="169"/>
                  </a:lnTo>
                  <a:lnTo>
                    <a:pt x="3" y="169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1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0" y="161"/>
                  </a:lnTo>
                  <a:lnTo>
                    <a:pt x="1" y="160"/>
                  </a:lnTo>
                  <a:lnTo>
                    <a:pt x="1" y="160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3" y="158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6" y="158"/>
                  </a:lnTo>
                  <a:lnTo>
                    <a:pt x="7" y="157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9" y="160"/>
                  </a:lnTo>
                  <a:lnTo>
                    <a:pt x="11" y="161"/>
                  </a:lnTo>
                  <a:lnTo>
                    <a:pt x="11" y="162"/>
                  </a:lnTo>
                  <a:lnTo>
                    <a:pt x="12" y="163"/>
                  </a:lnTo>
                  <a:lnTo>
                    <a:pt x="13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0" y="164"/>
                  </a:lnTo>
                  <a:lnTo>
                    <a:pt x="22" y="163"/>
                  </a:lnTo>
                  <a:lnTo>
                    <a:pt x="23" y="163"/>
                  </a:lnTo>
                  <a:lnTo>
                    <a:pt x="23" y="161"/>
                  </a:lnTo>
                  <a:lnTo>
                    <a:pt x="24" y="161"/>
                  </a:lnTo>
                  <a:lnTo>
                    <a:pt x="25" y="161"/>
                  </a:lnTo>
                  <a:lnTo>
                    <a:pt x="26" y="161"/>
                  </a:lnTo>
                  <a:lnTo>
                    <a:pt x="28" y="161"/>
                  </a:lnTo>
                  <a:lnTo>
                    <a:pt x="29" y="161"/>
                  </a:lnTo>
                  <a:lnTo>
                    <a:pt x="30" y="161"/>
                  </a:lnTo>
                  <a:lnTo>
                    <a:pt x="31" y="162"/>
                  </a:lnTo>
                  <a:lnTo>
                    <a:pt x="33" y="162"/>
                  </a:lnTo>
                  <a:lnTo>
                    <a:pt x="34" y="163"/>
                  </a:lnTo>
                  <a:lnTo>
                    <a:pt x="34" y="164"/>
                  </a:lnTo>
                  <a:lnTo>
                    <a:pt x="34" y="166"/>
                  </a:lnTo>
                  <a:lnTo>
                    <a:pt x="34" y="167"/>
                  </a:lnTo>
                  <a:lnTo>
                    <a:pt x="34" y="168"/>
                  </a:lnTo>
                  <a:lnTo>
                    <a:pt x="34" y="169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7"/>
                  </a:lnTo>
                  <a:lnTo>
                    <a:pt x="35" y="177"/>
                  </a:lnTo>
                  <a:lnTo>
                    <a:pt x="37" y="177"/>
                  </a:lnTo>
                  <a:lnTo>
                    <a:pt x="40" y="177"/>
                  </a:lnTo>
                  <a:lnTo>
                    <a:pt x="42" y="175"/>
                  </a:lnTo>
                  <a:lnTo>
                    <a:pt x="45" y="175"/>
                  </a:lnTo>
                  <a:lnTo>
                    <a:pt x="47" y="177"/>
                  </a:lnTo>
                  <a:lnTo>
                    <a:pt x="50" y="177"/>
                  </a:lnTo>
                  <a:lnTo>
                    <a:pt x="51" y="178"/>
                  </a:lnTo>
                  <a:lnTo>
                    <a:pt x="52" y="178"/>
                  </a:lnTo>
                  <a:lnTo>
                    <a:pt x="52" y="179"/>
                  </a:lnTo>
                  <a:lnTo>
                    <a:pt x="53" y="180"/>
                  </a:lnTo>
                  <a:lnTo>
                    <a:pt x="55" y="181"/>
                  </a:lnTo>
                  <a:lnTo>
                    <a:pt x="56" y="183"/>
                  </a:lnTo>
                  <a:lnTo>
                    <a:pt x="56" y="185"/>
                  </a:lnTo>
                  <a:lnTo>
                    <a:pt x="56" y="186"/>
                  </a:lnTo>
                  <a:lnTo>
                    <a:pt x="56" y="189"/>
                  </a:lnTo>
                  <a:lnTo>
                    <a:pt x="56" y="190"/>
                  </a:lnTo>
                  <a:lnTo>
                    <a:pt x="56" y="192"/>
                  </a:lnTo>
                  <a:lnTo>
                    <a:pt x="55" y="194"/>
                  </a:lnTo>
                  <a:lnTo>
                    <a:pt x="55" y="195"/>
                  </a:lnTo>
                  <a:lnTo>
                    <a:pt x="55" y="195"/>
                  </a:lnTo>
                  <a:lnTo>
                    <a:pt x="55" y="196"/>
                  </a:lnTo>
                  <a:lnTo>
                    <a:pt x="53" y="196"/>
                  </a:lnTo>
                  <a:lnTo>
                    <a:pt x="53" y="196"/>
                  </a:lnTo>
                  <a:lnTo>
                    <a:pt x="53" y="197"/>
                  </a:lnTo>
                  <a:lnTo>
                    <a:pt x="53" y="197"/>
                  </a:lnTo>
                  <a:lnTo>
                    <a:pt x="55" y="199"/>
                  </a:lnTo>
                  <a:lnTo>
                    <a:pt x="64" y="203"/>
                  </a:lnTo>
                  <a:lnTo>
                    <a:pt x="79" y="228"/>
                  </a:lnTo>
                  <a:lnTo>
                    <a:pt x="80" y="222"/>
                  </a:lnTo>
                  <a:lnTo>
                    <a:pt x="81" y="214"/>
                  </a:lnTo>
                  <a:lnTo>
                    <a:pt x="81" y="208"/>
                  </a:lnTo>
                  <a:lnTo>
                    <a:pt x="81" y="201"/>
                  </a:lnTo>
                  <a:lnTo>
                    <a:pt x="81" y="194"/>
                  </a:lnTo>
                  <a:lnTo>
                    <a:pt x="81" y="188"/>
                  </a:lnTo>
                  <a:lnTo>
                    <a:pt x="81" y="180"/>
                  </a:lnTo>
                  <a:lnTo>
                    <a:pt x="81" y="174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78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5" y="173"/>
                  </a:lnTo>
                  <a:lnTo>
                    <a:pt x="74" y="172"/>
                  </a:lnTo>
                  <a:lnTo>
                    <a:pt x="73" y="172"/>
                  </a:lnTo>
                  <a:lnTo>
                    <a:pt x="72" y="170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9" y="163"/>
                  </a:lnTo>
                  <a:lnTo>
                    <a:pt x="69" y="162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9" y="155"/>
                  </a:lnTo>
                  <a:lnTo>
                    <a:pt x="53" y="140"/>
                  </a:lnTo>
                  <a:lnTo>
                    <a:pt x="51" y="141"/>
                  </a:lnTo>
                  <a:lnTo>
                    <a:pt x="47" y="144"/>
                  </a:lnTo>
                  <a:lnTo>
                    <a:pt x="45" y="145"/>
                  </a:lnTo>
                  <a:lnTo>
                    <a:pt x="41" y="146"/>
                  </a:lnTo>
                  <a:lnTo>
                    <a:pt x="40" y="146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4" y="146"/>
                  </a:lnTo>
                  <a:lnTo>
                    <a:pt x="33" y="146"/>
                  </a:lnTo>
                  <a:lnTo>
                    <a:pt x="31" y="145"/>
                  </a:lnTo>
                  <a:lnTo>
                    <a:pt x="29" y="144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0"/>
                  </a:lnTo>
                  <a:lnTo>
                    <a:pt x="26" y="139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9" y="140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2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33" y="145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5"/>
                  </a:lnTo>
                  <a:lnTo>
                    <a:pt x="37" y="145"/>
                  </a:lnTo>
                  <a:lnTo>
                    <a:pt x="37" y="145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39" y="145"/>
                  </a:lnTo>
                  <a:lnTo>
                    <a:pt x="40" y="145"/>
                  </a:lnTo>
                  <a:lnTo>
                    <a:pt x="40" y="145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1" y="144"/>
                  </a:lnTo>
                  <a:lnTo>
                    <a:pt x="41" y="142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39" y="140"/>
                  </a:lnTo>
                  <a:lnTo>
                    <a:pt x="39" y="139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37" y="138"/>
                  </a:lnTo>
                  <a:lnTo>
                    <a:pt x="39" y="138"/>
                  </a:lnTo>
                  <a:lnTo>
                    <a:pt x="39" y="136"/>
                  </a:lnTo>
                  <a:lnTo>
                    <a:pt x="39" y="136"/>
                  </a:lnTo>
                  <a:lnTo>
                    <a:pt x="39" y="135"/>
                  </a:lnTo>
                  <a:lnTo>
                    <a:pt x="39" y="135"/>
                  </a:lnTo>
                  <a:lnTo>
                    <a:pt x="39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30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8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30"/>
                  </a:lnTo>
                  <a:lnTo>
                    <a:pt x="34" y="130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40" y="119"/>
                  </a:lnTo>
                  <a:lnTo>
                    <a:pt x="40" y="118"/>
                  </a:lnTo>
                  <a:lnTo>
                    <a:pt x="41" y="118"/>
                  </a:lnTo>
                  <a:lnTo>
                    <a:pt x="42" y="11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5" y="118"/>
                  </a:lnTo>
                  <a:lnTo>
                    <a:pt x="48" y="124"/>
                  </a:lnTo>
                  <a:lnTo>
                    <a:pt x="52" y="129"/>
                  </a:lnTo>
                  <a:lnTo>
                    <a:pt x="56" y="134"/>
                  </a:lnTo>
                  <a:lnTo>
                    <a:pt x="59" y="139"/>
                  </a:lnTo>
                  <a:lnTo>
                    <a:pt x="63" y="144"/>
                  </a:lnTo>
                  <a:lnTo>
                    <a:pt x="68" y="149"/>
                  </a:lnTo>
                  <a:lnTo>
                    <a:pt x="72" y="152"/>
                  </a:lnTo>
                  <a:lnTo>
                    <a:pt x="76" y="156"/>
                  </a:lnTo>
                  <a:lnTo>
                    <a:pt x="83" y="120"/>
                  </a:lnTo>
                  <a:lnTo>
                    <a:pt x="81" y="120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9" y="119"/>
                  </a:lnTo>
                  <a:lnTo>
                    <a:pt x="78" y="120"/>
                  </a:lnTo>
                  <a:lnTo>
                    <a:pt x="78" y="119"/>
                  </a:lnTo>
                  <a:lnTo>
                    <a:pt x="76" y="119"/>
                  </a:lnTo>
                  <a:lnTo>
                    <a:pt x="75" y="119"/>
                  </a:lnTo>
                  <a:lnTo>
                    <a:pt x="75" y="116"/>
                  </a:lnTo>
                  <a:lnTo>
                    <a:pt x="75" y="113"/>
                  </a:lnTo>
                  <a:lnTo>
                    <a:pt x="74" y="111"/>
                  </a:lnTo>
                  <a:lnTo>
                    <a:pt x="74" y="108"/>
                  </a:lnTo>
                  <a:lnTo>
                    <a:pt x="72" y="106"/>
                  </a:lnTo>
                  <a:lnTo>
                    <a:pt x="70" y="103"/>
                  </a:lnTo>
                  <a:lnTo>
                    <a:pt x="69" y="103"/>
                  </a:lnTo>
                  <a:lnTo>
                    <a:pt x="68" y="102"/>
                  </a:lnTo>
                  <a:lnTo>
                    <a:pt x="66" y="101"/>
                  </a:lnTo>
                  <a:lnTo>
                    <a:pt x="64" y="101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58" y="99"/>
                  </a:lnTo>
                  <a:lnTo>
                    <a:pt x="56" y="99"/>
                  </a:lnTo>
                  <a:lnTo>
                    <a:pt x="55" y="99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8" y="94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1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7" y="89"/>
                  </a:lnTo>
                  <a:lnTo>
                    <a:pt x="47" y="88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22" y="89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8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1" y="70"/>
                  </a:lnTo>
                  <a:lnTo>
                    <a:pt x="9" y="70"/>
                  </a:lnTo>
                  <a:lnTo>
                    <a:pt x="8" y="69"/>
                  </a:lnTo>
                  <a:lnTo>
                    <a:pt x="7" y="68"/>
                  </a:lnTo>
                  <a:lnTo>
                    <a:pt x="7" y="63"/>
                  </a:lnTo>
                  <a:lnTo>
                    <a:pt x="8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2" y="50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8" y="45"/>
                  </a:lnTo>
                  <a:lnTo>
                    <a:pt x="29" y="44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1" y="39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40" y="57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51" y="57"/>
                  </a:lnTo>
                  <a:lnTo>
                    <a:pt x="52" y="57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7" y="58"/>
                  </a:lnTo>
                  <a:lnTo>
                    <a:pt x="58" y="58"/>
                  </a:lnTo>
                  <a:lnTo>
                    <a:pt x="59" y="59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2" y="67"/>
                  </a:lnTo>
                  <a:lnTo>
                    <a:pt x="62" y="69"/>
                  </a:lnTo>
                  <a:lnTo>
                    <a:pt x="62" y="72"/>
                  </a:lnTo>
                  <a:lnTo>
                    <a:pt x="61" y="75"/>
                  </a:lnTo>
                  <a:lnTo>
                    <a:pt x="59" y="78"/>
                  </a:lnTo>
                  <a:lnTo>
                    <a:pt x="58" y="80"/>
                  </a:lnTo>
                  <a:lnTo>
                    <a:pt x="56" y="83"/>
                  </a:lnTo>
                  <a:lnTo>
                    <a:pt x="50" y="59"/>
                  </a:lnTo>
                  <a:lnTo>
                    <a:pt x="48" y="61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6" y="70"/>
                  </a:lnTo>
                  <a:lnTo>
                    <a:pt x="45" y="69"/>
                  </a:lnTo>
                  <a:lnTo>
                    <a:pt x="44" y="69"/>
                  </a:lnTo>
                  <a:lnTo>
                    <a:pt x="42" y="68"/>
                  </a:lnTo>
                  <a:lnTo>
                    <a:pt x="41" y="67"/>
                  </a:lnTo>
                  <a:lnTo>
                    <a:pt x="40" y="64"/>
                  </a:lnTo>
                  <a:lnTo>
                    <a:pt x="39" y="62"/>
                  </a:lnTo>
                  <a:lnTo>
                    <a:pt x="37" y="59"/>
                  </a:lnTo>
                  <a:lnTo>
                    <a:pt x="36" y="57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3" y="56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58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3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9"/>
                  </a:lnTo>
                  <a:lnTo>
                    <a:pt x="18" y="61"/>
                  </a:lnTo>
                  <a:lnTo>
                    <a:pt x="20" y="63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9" y="72"/>
                  </a:lnTo>
                  <a:lnTo>
                    <a:pt x="40" y="73"/>
                  </a:lnTo>
                  <a:lnTo>
                    <a:pt x="41" y="74"/>
                  </a:lnTo>
                  <a:lnTo>
                    <a:pt x="41" y="75"/>
                  </a:lnTo>
                  <a:lnTo>
                    <a:pt x="40" y="75"/>
                  </a:lnTo>
                  <a:lnTo>
                    <a:pt x="40" y="77"/>
                  </a:lnTo>
                  <a:lnTo>
                    <a:pt x="39" y="77"/>
                  </a:lnTo>
                  <a:lnTo>
                    <a:pt x="37" y="77"/>
                  </a:lnTo>
                  <a:lnTo>
                    <a:pt x="36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6" y="81"/>
                  </a:lnTo>
                  <a:lnTo>
                    <a:pt x="39" y="80"/>
                  </a:lnTo>
                  <a:lnTo>
                    <a:pt x="40" y="80"/>
                  </a:lnTo>
                  <a:lnTo>
                    <a:pt x="42" y="80"/>
                  </a:lnTo>
                  <a:lnTo>
                    <a:pt x="44" y="80"/>
                  </a:lnTo>
                  <a:lnTo>
                    <a:pt x="47" y="81"/>
                  </a:lnTo>
                  <a:lnTo>
                    <a:pt x="50" y="84"/>
                  </a:lnTo>
                  <a:lnTo>
                    <a:pt x="53" y="85"/>
                  </a:lnTo>
                  <a:lnTo>
                    <a:pt x="56" y="88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3" y="90"/>
                  </a:lnTo>
                  <a:lnTo>
                    <a:pt x="62" y="90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3" y="86"/>
                  </a:lnTo>
                  <a:lnTo>
                    <a:pt x="64" y="86"/>
                  </a:lnTo>
                  <a:lnTo>
                    <a:pt x="66" y="86"/>
                  </a:lnTo>
                  <a:lnTo>
                    <a:pt x="67" y="86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80" y="107"/>
                  </a:lnTo>
                  <a:lnTo>
                    <a:pt x="89" y="90"/>
                  </a:lnTo>
                  <a:lnTo>
                    <a:pt x="90" y="90"/>
                  </a:lnTo>
                  <a:lnTo>
                    <a:pt x="91" y="90"/>
                  </a:lnTo>
                  <a:lnTo>
                    <a:pt x="92" y="90"/>
                  </a:lnTo>
                  <a:lnTo>
                    <a:pt x="94" y="90"/>
                  </a:lnTo>
                  <a:lnTo>
                    <a:pt x="95" y="90"/>
                  </a:lnTo>
                  <a:lnTo>
                    <a:pt x="95" y="89"/>
                  </a:lnTo>
                  <a:lnTo>
                    <a:pt x="96" y="89"/>
                  </a:lnTo>
                  <a:lnTo>
                    <a:pt x="97" y="88"/>
                  </a:lnTo>
                  <a:lnTo>
                    <a:pt x="98" y="83"/>
                  </a:lnTo>
                  <a:lnTo>
                    <a:pt x="100" y="79"/>
                  </a:lnTo>
                  <a:lnTo>
                    <a:pt x="100" y="75"/>
                  </a:lnTo>
                  <a:lnTo>
                    <a:pt x="100" y="70"/>
                  </a:lnTo>
                  <a:lnTo>
                    <a:pt x="100" y="67"/>
                  </a:lnTo>
                  <a:lnTo>
                    <a:pt x="100" y="63"/>
                  </a:lnTo>
                  <a:lnTo>
                    <a:pt x="100" y="58"/>
                  </a:lnTo>
                  <a:lnTo>
                    <a:pt x="98" y="55"/>
                  </a:lnTo>
                  <a:lnTo>
                    <a:pt x="96" y="55"/>
                  </a:lnTo>
                  <a:lnTo>
                    <a:pt x="94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7"/>
                  </a:lnTo>
                  <a:lnTo>
                    <a:pt x="84" y="56"/>
                  </a:lnTo>
                  <a:lnTo>
                    <a:pt x="81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78" y="53"/>
                  </a:lnTo>
                  <a:lnTo>
                    <a:pt x="78" y="53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95" y="29"/>
                  </a:lnTo>
                  <a:lnTo>
                    <a:pt x="98" y="29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3" y="38"/>
                  </a:lnTo>
                  <a:lnTo>
                    <a:pt x="105" y="41"/>
                  </a:lnTo>
                  <a:lnTo>
                    <a:pt x="105" y="45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7"/>
                  </a:lnTo>
                  <a:lnTo>
                    <a:pt x="101" y="57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2" y="68"/>
                  </a:lnTo>
                  <a:lnTo>
                    <a:pt x="102" y="70"/>
                  </a:lnTo>
                  <a:lnTo>
                    <a:pt x="101" y="77"/>
                  </a:lnTo>
                  <a:lnTo>
                    <a:pt x="98" y="83"/>
                  </a:lnTo>
                  <a:lnTo>
                    <a:pt x="98" y="86"/>
                  </a:lnTo>
                  <a:lnTo>
                    <a:pt x="97" y="89"/>
                  </a:lnTo>
                  <a:lnTo>
                    <a:pt x="96" y="92"/>
                  </a:lnTo>
                  <a:lnTo>
                    <a:pt x="96" y="95"/>
                  </a:lnTo>
                  <a:lnTo>
                    <a:pt x="96" y="97"/>
                  </a:lnTo>
                  <a:lnTo>
                    <a:pt x="96" y="101"/>
                  </a:lnTo>
                  <a:lnTo>
                    <a:pt x="97" y="103"/>
                  </a:lnTo>
                  <a:lnTo>
                    <a:pt x="98" y="106"/>
                  </a:lnTo>
                  <a:lnTo>
                    <a:pt x="100" y="106"/>
                  </a:lnTo>
                  <a:lnTo>
                    <a:pt x="101" y="105"/>
                  </a:lnTo>
                  <a:lnTo>
                    <a:pt x="101" y="103"/>
                  </a:lnTo>
                  <a:lnTo>
                    <a:pt x="102" y="102"/>
                  </a:lnTo>
                  <a:lnTo>
                    <a:pt x="103" y="101"/>
                  </a:lnTo>
                  <a:lnTo>
                    <a:pt x="103" y="100"/>
                  </a:lnTo>
                  <a:lnTo>
                    <a:pt x="105" y="99"/>
                  </a:lnTo>
                  <a:lnTo>
                    <a:pt x="106" y="97"/>
                  </a:lnTo>
                  <a:lnTo>
                    <a:pt x="106" y="97"/>
                  </a:lnTo>
                  <a:lnTo>
                    <a:pt x="107" y="97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9" y="100"/>
                  </a:lnTo>
                  <a:lnTo>
                    <a:pt x="112" y="100"/>
                  </a:lnTo>
                  <a:lnTo>
                    <a:pt x="125" y="88"/>
                  </a:lnTo>
                  <a:lnTo>
                    <a:pt x="125" y="88"/>
                  </a:lnTo>
                  <a:lnTo>
                    <a:pt x="125" y="88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29" y="86"/>
                  </a:lnTo>
                  <a:lnTo>
                    <a:pt x="131" y="86"/>
                  </a:lnTo>
                  <a:lnTo>
                    <a:pt x="133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9" y="83"/>
                  </a:lnTo>
                  <a:lnTo>
                    <a:pt x="141" y="80"/>
                  </a:lnTo>
                  <a:lnTo>
                    <a:pt x="140" y="80"/>
                  </a:lnTo>
                  <a:lnTo>
                    <a:pt x="140" y="79"/>
                  </a:lnTo>
                  <a:lnTo>
                    <a:pt x="139" y="79"/>
                  </a:lnTo>
                  <a:lnTo>
                    <a:pt x="139" y="79"/>
                  </a:lnTo>
                  <a:lnTo>
                    <a:pt x="137" y="79"/>
                  </a:lnTo>
                  <a:lnTo>
                    <a:pt x="136" y="79"/>
                  </a:lnTo>
                  <a:lnTo>
                    <a:pt x="134" y="80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30" y="79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4" y="74"/>
                  </a:lnTo>
                  <a:lnTo>
                    <a:pt x="136" y="72"/>
                  </a:lnTo>
                  <a:lnTo>
                    <a:pt x="140" y="70"/>
                  </a:lnTo>
                  <a:lnTo>
                    <a:pt x="144" y="69"/>
                  </a:lnTo>
                  <a:lnTo>
                    <a:pt x="147" y="68"/>
                  </a:lnTo>
                  <a:lnTo>
                    <a:pt x="151" y="66"/>
                  </a:lnTo>
                  <a:lnTo>
                    <a:pt x="155" y="64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52" y="62"/>
                  </a:lnTo>
                  <a:lnTo>
                    <a:pt x="151" y="62"/>
                  </a:lnTo>
                  <a:lnTo>
                    <a:pt x="150" y="62"/>
                  </a:lnTo>
                  <a:lnTo>
                    <a:pt x="148" y="62"/>
                  </a:lnTo>
                  <a:lnTo>
                    <a:pt x="147" y="62"/>
                  </a:lnTo>
                  <a:lnTo>
                    <a:pt x="146" y="62"/>
                  </a:lnTo>
                  <a:lnTo>
                    <a:pt x="145" y="62"/>
                  </a:lnTo>
                  <a:lnTo>
                    <a:pt x="150" y="52"/>
                  </a:lnTo>
                  <a:lnTo>
                    <a:pt x="146" y="52"/>
                  </a:lnTo>
                  <a:lnTo>
                    <a:pt x="146" y="53"/>
                  </a:lnTo>
                  <a:lnTo>
                    <a:pt x="145" y="55"/>
                  </a:lnTo>
                  <a:lnTo>
                    <a:pt x="144" y="56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1" y="58"/>
                  </a:lnTo>
                  <a:lnTo>
                    <a:pt x="140" y="59"/>
                  </a:lnTo>
                  <a:lnTo>
                    <a:pt x="139" y="61"/>
                  </a:lnTo>
                  <a:lnTo>
                    <a:pt x="139" y="59"/>
                  </a:lnTo>
                  <a:lnTo>
                    <a:pt x="139" y="58"/>
                  </a:lnTo>
                  <a:lnTo>
                    <a:pt x="139" y="57"/>
                  </a:lnTo>
                  <a:lnTo>
                    <a:pt x="139" y="56"/>
                  </a:lnTo>
                  <a:lnTo>
                    <a:pt x="139" y="53"/>
                  </a:lnTo>
                  <a:lnTo>
                    <a:pt x="139" y="52"/>
                  </a:lnTo>
                  <a:lnTo>
                    <a:pt x="139" y="51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6" y="53"/>
                  </a:lnTo>
                  <a:lnTo>
                    <a:pt x="135" y="58"/>
                  </a:lnTo>
                  <a:lnTo>
                    <a:pt x="134" y="62"/>
                  </a:lnTo>
                  <a:lnTo>
                    <a:pt x="133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8" y="75"/>
                  </a:lnTo>
                  <a:lnTo>
                    <a:pt x="126" y="77"/>
                  </a:lnTo>
                  <a:lnTo>
                    <a:pt x="125" y="78"/>
                  </a:lnTo>
                  <a:lnTo>
                    <a:pt x="123" y="79"/>
                  </a:lnTo>
                  <a:lnTo>
                    <a:pt x="122" y="79"/>
                  </a:lnTo>
                  <a:lnTo>
                    <a:pt x="122" y="79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0" y="74"/>
                  </a:lnTo>
                  <a:lnTo>
                    <a:pt x="109" y="95"/>
                  </a:lnTo>
                  <a:lnTo>
                    <a:pt x="108" y="94"/>
                  </a:lnTo>
                  <a:lnTo>
                    <a:pt x="116" y="66"/>
                  </a:lnTo>
                  <a:lnTo>
                    <a:pt x="117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3" y="66"/>
                  </a:lnTo>
                  <a:lnTo>
                    <a:pt x="125" y="67"/>
                  </a:lnTo>
                  <a:lnTo>
                    <a:pt x="126" y="67"/>
                  </a:lnTo>
                  <a:lnTo>
                    <a:pt x="128" y="66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1" y="62"/>
                  </a:lnTo>
                  <a:lnTo>
                    <a:pt x="131" y="61"/>
                  </a:lnTo>
                  <a:lnTo>
                    <a:pt x="131" y="59"/>
                  </a:lnTo>
                  <a:lnTo>
                    <a:pt x="131" y="58"/>
                  </a:lnTo>
                  <a:lnTo>
                    <a:pt x="130" y="57"/>
                  </a:lnTo>
                  <a:lnTo>
                    <a:pt x="130" y="55"/>
                  </a:lnTo>
                  <a:lnTo>
                    <a:pt x="130" y="52"/>
                  </a:lnTo>
                  <a:lnTo>
                    <a:pt x="130" y="50"/>
                  </a:lnTo>
                  <a:lnTo>
                    <a:pt x="130" y="47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0" y="39"/>
                  </a:lnTo>
                  <a:lnTo>
                    <a:pt x="131" y="39"/>
                  </a:lnTo>
                  <a:lnTo>
                    <a:pt x="133" y="39"/>
                  </a:lnTo>
                  <a:lnTo>
                    <a:pt x="134" y="39"/>
                  </a:lnTo>
                  <a:lnTo>
                    <a:pt x="135" y="39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40" y="39"/>
                  </a:lnTo>
                  <a:lnTo>
                    <a:pt x="140" y="40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5" y="45"/>
                  </a:lnTo>
                  <a:lnTo>
                    <a:pt x="145" y="46"/>
                  </a:lnTo>
                  <a:lnTo>
                    <a:pt x="146" y="46"/>
                  </a:lnTo>
                  <a:lnTo>
                    <a:pt x="147" y="44"/>
                  </a:lnTo>
                  <a:lnTo>
                    <a:pt x="150" y="42"/>
                  </a:lnTo>
                  <a:lnTo>
                    <a:pt x="151" y="40"/>
                  </a:lnTo>
                  <a:lnTo>
                    <a:pt x="153" y="39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59" y="38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3" y="39"/>
                  </a:lnTo>
                  <a:lnTo>
                    <a:pt x="163" y="40"/>
                  </a:lnTo>
                  <a:lnTo>
                    <a:pt x="163" y="41"/>
                  </a:lnTo>
                  <a:lnTo>
                    <a:pt x="163" y="44"/>
                  </a:lnTo>
                  <a:lnTo>
                    <a:pt x="163" y="45"/>
                  </a:lnTo>
                  <a:lnTo>
                    <a:pt x="162" y="46"/>
                  </a:lnTo>
                  <a:lnTo>
                    <a:pt x="161" y="47"/>
                  </a:lnTo>
                  <a:lnTo>
                    <a:pt x="161" y="49"/>
                  </a:lnTo>
                  <a:lnTo>
                    <a:pt x="159" y="50"/>
                  </a:lnTo>
                  <a:lnTo>
                    <a:pt x="158" y="51"/>
                  </a:lnTo>
                  <a:lnTo>
                    <a:pt x="157" y="51"/>
                  </a:lnTo>
                  <a:lnTo>
                    <a:pt x="157" y="51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56" y="53"/>
                  </a:lnTo>
                  <a:lnTo>
                    <a:pt x="155" y="53"/>
                  </a:lnTo>
                  <a:lnTo>
                    <a:pt x="155" y="55"/>
                  </a:lnTo>
                  <a:lnTo>
                    <a:pt x="156" y="58"/>
                  </a:lnTo>
                  <a:lnTo>
                    <a:pt x="157" y="58"/>
                  </a:lnTo>
                  <a:lnTo>
                    <a:pt x="157" y="59"/>
                  </a:lnTo>
                  <a:lnTo>
                    <a:pt x="158" y="59"/>
                  </a:lnTo>
                  <a:lnTo>
                    <a:pt x="159" y="59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3" y="61"/>
                  </a:lnTo>
                  <a:lnTo>
                    <a:pt x="163" y="61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4" y="64"/>
                  </a:lnTo>
                  <a:lnTo>
                    <a:pt x="164" y="66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6" y="69"/>
                  </a:lnTo>
                  <a:lnTo>
                    <a:pt x="166" y="70"/>
                  </a:lnTo>
                  <a:lnTo>
                    <a:pt x="164" y="72"/>
                  </a:lnTo>
                  <a:lnTo>
                    <a:pt x="163" y="72"/>
                  </a:lnTo>
                  <a:lnTo>
                    <a:pt x="162" y="73"/>
                  </a:lnTo>
                  <a:lnTo>
                    <a:pt x="162" y="73"/>
                  </a:lnTo>
                  <a:lnTo>
                    <a:pt x="159" y="73"/>
                  </a:lnTo>
                  <a:lnTo>
                    <a:pt x="157" y="72"/>
                  </a:lnTo>
                  <a:lnTo>
                    <a:pt x="155" y="72"/>
                  </a:lnTo>
                  <a:lnTo>
                    <a:pt x="152" y="70"/>
                  </a:lnTo>
                  <a:lnTo>
                    <a:pt x="150" y="70"/>
                  </a:lnTo>
                  <a:lnTo>
                    <a:pt x="147" y="70"/>
                  </a:lnTo>
                  <a:lnTo>
                    <a:pt x="147" y="72"/>
                  </a:lnTo>
                  <a:lnTo>
                    <a:pt x="147" y="72"/>
                  </a:lnTo>
                  <a:lnTo>
                    <a:pt x="147" y="72"/>
                  </a:lnTo>
                  <a:lnTo>
                    <a:pt x="146" y="72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5" y="77"/>
                  </a:lnTo>
                  <a:lnTo>
                    <a:pt x="145" y="79"/>
                  </a:lnTo>
                  <a:lnTo>
                    <a:pt x="146" y="80"/>
                  </a:lnTo>
                  <a:lnTo>
                    <a:pt x="146" y="83"/>
                  </a:lnTo>
                  <a:lnTo>
                    <a:pt x="146" y="85"/>
                  </a:lnTo>
                  <a:lnTo>
                    <a:pt x="146" y="88"/>
                  </a:lnTo>
                  <a:lnTo>
                    <a:pt x="145" y="89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4" y="91"/>
                  </a:lnTo>
                  <a:lnTo>
                    <a:pt x="142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5" y="95"/>
                  </a:lnTo>
                  <a:lnTo>
                    <a:pt x="134" y="94"/>
                  </a:lnTo>
                  <a:lnTo>
                    <a:pt x="131" y="94"/>
                  </a:lnTo>
                  <a:lnTo>
                    <a:pt x="131" y="94"/>
                  </a:lnTo>
                  <a:lnTo>
                    <a:pt x="130" y="94"/>
                  </a:lnTo>
                  <a:lnTo>
                    <a:pt x="129" y="92"/>
                  </a:lnTo>
                  <a:lnTo>
                    <a:pt x="128" y="92"/>
                  </a:lnTo>
                  <a:lnTo>
                    <a:pt x="128" y="91"/>
                  </a:lnTo>
                  <a:lnTo>
                    <a:pt x="126" y="91"/>
                  </a:lnTo>
                  <a:lnTo>
                    <a:pt x="125" y="91"/>
                  </a:lnTo>
                  <a:lnTo>
                    <a:pt x="125" y="92"/>
                  </a:lnTo>
                  <a:lnTo>
                    <a:pt x="122" y="95"/>
                  </a:lnTo>
                  <a:lnTo>
                    <a:pt x="119" y="97"/>
                  </a:lnTo>
                  <a:lnTo>
                    <a:pt x="117" y="101"/>
                  </a:lnTo>
                  <a:lnTo>
                    <a:pt x="113" y="103"/>
                  </a:lnTo>
                  <a:lnTo>
                    <a:pt x="111" y="106"/>
                  </a:lnTo>
                  <a:lnTo>
                    <a:pt x="107" y="108"/>
                  </a:lnTo>
                  <a:lnTo>
                    <a:pt x="103" y="111"/>
                  </a:lnTo>
                  <a:lnTo>
                    <a:pt x="100" y="113"/>
                  </a:lnTo>
                  <a:lnTo>
                    <a:pt x="95" y="153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7" y="157"/>
                  </a:lnTo>
                  <a:lnTo>
                    <a:pt x="97" y="157"/>
                  </a:lnTo>
                  <a:lnTo>
                    <a:pt x="98" y="158"/>
                  </a:lnTo>
                  <a:lnTo>
                    <a:pt x="98" y="158"/>
                  </a:lnTo>
                  <a:lnTo>
                    <a:pt x="98" y="160"/>
                  </a:lnTo>
                  <a:lnTo>
                    <a:pt x="100" y="160"/>
                  </a:lnTo>
                  <a:lnTo>
                    <a:pt x="101" y="160"/>
                  </a:lnTo>
                  <a:lnTo>
                    <a:pt x="101" y="158"/>
                  </a:lnTo>
                  <a:lnTo>
                    <a:pt x="102" y="158"/>
                  </a:lnTo>
                  <a:lnTo>
                    <a:pt x="102" y="158"/>
                  </a:lnTo>
                  <a:lnTo>
                    <a:pt x="103" y="160"/>
                  </a:lnTo>
                  <a:lnTo>
                    <a:pt x="126" y="135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5" y="127"/>
                  </a:lnTo>
                  <a:lnTo>
                    <a:pt x="126" y="123"/>
                  </a:lnTo>
                  <a:lnTo>
                    <a:pt x="126" y="120"/>
                  </a:lnTo>
                  <a:lnTo>
                    <a:pt x="129" y="118"/>
                  </a:lnTo>
                  <a:lnTo>
                    <a:pt x="130" y="117"/>
                  </a:lnTo>
                  <a:lnTo>
                    <a:pt x="130" y="116"/>
                  </a:lnTo>
                  <a:lnTo>
                    <a:pt x="131" y="116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51" y="139"/>
                  </a:lnTo>
                  <a:lnTo>
                    <a:pt x="139" y="130"/>
                  </a:lnTo>
                  <a:lnTo>
                    <a:pt x="144" y="144"/>
                  </a:lnTo>
                  <a:lnTo>
                    <a:pt x="142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0" y="141"/>
                  </a:lnTo>
                  <a:lnTo>
                    <a:pt x="139" y="140"/>
                  </a:lnTo>
                  <a:lnTo>
                    <a:pt x="139" y="139"/>
                  </a:lnTo>
                  <a:lnTo>
                    <a:pt x="137" y="139"/>
                  </a:lnTo>
                  <a:lnTo>
                    <a:pt x="136" y="138"/>
                  </a:lnTo>
                  <a:lnTo>
                    <a:pt x="135" y="138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40"/>
                  </a:lnTo>
                  <a:lnTo>
                    <a:pt x="136" y="141"/>
                  </a:lnTo>
                  <a:lnTo>
                    <a:pt x="136" y="142"/>
                  </a:lnTo>
                  <a:lnTo>
                    <a:pt x="136" y="144"/>
                  </a:lnTo>
                  <a:lnTo>
                    <a:pt x="137" y="144"/>
                  </a:lnTo>
                  <a:lnTo>
                    <a:pt x="125" y="141"/>
                  </a:lnTo>
                  <a:lnTo>
                    <a:pt x="123" y="144"/>
                  </a:lnTo>
                  <a:lnTo>
                    <a:pt x="120" y="146"/>
                  </a:lnTo>
                  <a:lnTo>
                    <a:pt x="118" y="149"/>
                  </a:lnTo>
                  <a:lnTo>
                    <a:pt x="116" y="151"/>
                  </a:lnTo>
                  <a:lnTo>
                    <a:pt x="113" y="153"/>
                  </a:lnTo>
                  <a:lnTo>
                    <a:pt x="111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5" y="162"/>
                  </a:lnTo>
                  <a:lnTo>
                    <a:pt x="103" y="164"/>
                  </a:lnTo>
                  <a:lnTo>
                    <a:pt x="103" y="167"/>
                  </a:lnTo>
                  <a:lnTo>
                    <a:pt x="103" y="169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4"/>
                  </a:lnTo>
                  <a:lnTo>
                    <a:pt x="100" y="174"/>
                  </a:lnTo>
                  <a:lnTo>
                    <a:pt x="98" y="175"/>
                  </a:lnTo>
                  <a:lnTo>
                    <a:pt x="97" y="175"/>
                  </a:lnTo>
                  <a:lnTo>
                    <a:pt x="98" y="222"/>
                  </a:lnTo>
                  <a:lnTo>
                    <a:pt x="101" y="221"/>
                  </a:lnTo>
                  <a:lnTo>
                    <a:pt x="103" y="219"/>
                  </a:lnTo>
                  <a:lnTo>
                    <a:pt x="106" y="217"/>
                  </a:lnTo>
                  <a:lnTo>
                    <a:pt x="107" y="216"/>
                  </a:lnTo>
                  <a:lnTo>
                    <a:pt x="109" y="213"/>
                  </a:lnTo>
                  <a:lnTo>
                    <a:pt x="111" y="211"/>
                  </a:lnTo>
                  <a:lnTo>
                    <a:pt x="112" y="208"/>
                  </a:lnTo>
                  <a:lnTo>
                    <a:pt x="113" y="206"/>
                  </a:lnTo>
                  <a:lnTo>
                    <a:pt x="120" y="183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6" y="180"/>
                  </a:lnTo>
                  <a:lnTo>
                    <a:pt x="128" y="180"/>
                  </a:lnTo>
                  <a:lnTo>
                    <a:pt x="130" y="180"/>
                  </a:lnTo>
                  <a:lnTo>
                    <a:pt x="133" y="180"/>
                  </a:lnTo>
                  <a:lnTo>
                    <a:pt x="134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9" y="175"/>
                  </a:lnTo>
                  <a:lnTo>
                    <a:pt x="139" y="173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4"/>
                  </a:lnTo>
                  <a:lnTo>
                    <a:pt x="139" y="162"/>
                  </a:lnTo>
                  <a:lnTo>
                    <a:pt x="139" y="161"/>
                  </a:lnTo>
                  <a:lnTo>
                    <a:pt x="140" y="161"/>
                  </a:lnTo>
                  <a:lnTo>
                    <a:pt x="141" y="160"/>
                  </a:lnTo>
                  <a:lnTo>
                    <a:pt x="144" y="158"/>
                  </a:lnTo>
                  <a:lnTo>
                    <a:pt x="145" y="158"/>
                  </a:lnTo>
                  <a:lnTo>
                    <a:pt x="146" y="160"/>
                  </a:lnTo>
                  <a:lnTo>
                    <a:pt x="148" y="161"/>
                  </a:lnTo>
                  <a:lnTo>
                    <a:pt x="150" y="161"/>
                  </a:lnTo>
                  <a:lnTo>
                    <a:pt x="151" y="162"/>
                  </a:lnTo>
                  <a:lnTo>
                    <a:pt x="152" y="163"/>
                  </a:lnTo>
                  <a:lnTo>
                    <a:pt x="155" y="164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3" y="157"/>
                  </a:lnTo>
                  <a:lnTo>
                    <a:pt x="173" y="158"/>
                  </a:lnTo>
                  <a:lnTo>
                    <a:pt x="174" y="160"/>
                  </a:lnTo>
                  <a:lnTo>
                    <a:pt x="174" y="161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3" y="166"/>
                  </a:lnTo>
                  <a:lnTo>
                    <a:pt x="172" y="167"/>
                  </a:lnTo>
                  <a:lnTo>
                    <a:pt x="170" y="167"/>
                  </a:lnTo>
                  <a:lnTo>
                    <a:pt x="169" y="168"/>
                  </a:lnTo>
                  <a:lnTo>
                    <a:pt x="168" y="168"/>
                  </a:lnTo>
                  <a:lnTo>
                    <a:pt x="167" y="168"/>
                  </a:lnTo>
                  <a:lnTo>
                    <a:pt x="166" y="168"/>
                  </a:lnTo>
                  <a:lnTo>
                    <a:pt x="166" y="169"/>
                  </a:lnTo>
                  <a:lnTo>
                    <a:pt x="164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4" y="172"/>
                  </a:lnTo>
                  <a:lnTo>
                    <a:pt x="164" y="173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7" y="175"/>
                  </a:lnTo>
                  <a:lnTo>
                    <a:pt x="168" y="177"/>
                  </a:lnTo>
                  <a:lnTo>
                    <a:pt x="169" y="178"/>
                  </a:lnTo>
                  <a:lnTo>
                    <a:pt x="172" y="180"/>
                  </a:lnTo>
                  <a:lnTo>
                    <a:pt x="173" y="181"/>
                  </a:lnTo>
                  <a:lnTo>
                    <a:pt x="173" y="184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3" y="188"/>
                  </a:lnTo>
                  <a:lnTo>
                    <a:pt x="173" y="189"/>
                  </a:lnTo>
                  <a:lnTo>
                    <a:pt x="172" y="190"/>
                  </a:lnTo>
                  <a:lnTo>
                    <a:pt x="170" y="190"/>
                  </a:lnTo>
                  <a:lnTo>
                    <a:pt x="169" y="190"/>
                  </a:lnTo>
                  <a:lnTo>
                    <a:pt x="168" y="191"/>
                  </a:lnTo>
                  <a:lnTo>
                    <a:pt x="166" y="191"/>
                  </a:lnTo>
                  <a:lnTo>
                    <a:pt x="163" y="191"/>
                  </a:lnTo>
                  <a:lnTo>
                    <a:pt x="161" y="190"/>
                  </a:lnTo>
                  <a:lnTo>
                    <a:pt x="157" y="190"/>
                  </a:lnTo>
                  <a:lnTo>
                    <a:pt x="155" y="190"/>
                  </a:lnTo>
                  <a:lnTo>
                    <a:pt x="152" y="190"/>
                  </a:lnTo>
                  <a:lnTo>
                    <a:pt x="152" y="192"/>
                  </a:lnTo>
                  <a:lnTo>
                    <a:pt x="152" y="196"/>
                  </a:lnTo>
                  <a:lnTo>
                    <a:pt x="152" y="199"/>
                  </a:lnTo>
                  <a:lnTo>
                    <a:pt x="152" y="201"/>
                  </a:lnTo>
                  <a:lnTo>
                    <a:pt x="152" y="203"/>
                  </a:lnTo>
                  <a:lnTo>
                    <a:pt x="151" y="206"/>
                  </a:lnTo>
                  <a:lnTo>
                    <a:pt x="151" y="207"/>
                  </a:lnTo>
                  <a:lnTo>
                    <a:pt x="151" y="208"/>
                  </a:lnTo>
                  <a:lnTo>
                    <a:pt x="150" y="210"/>
                  </a:lnTo>
                  <a:lnTo>
                    <a:pt x="148" y="211"/>
                  </a:lnTo>
                  <a:lnTo>
                    <a:pt x="142" y="212"/>
                  </a:lnTo>
                  <a:lnTo>
                    <a:pt x="136" y="213"/>
                  </a:lnTo>
                  <a:lnTo>
                    <a:pt x="129" y="214"/>
                  </a:lnTo>
                  <a:lnTo>
                    <a:pt x="123" y="216"/>
                  </a:lnTo>
                  <a:lnTo>
                    <a:pt x="119" y="217"/>
                  </a:lnTo>
                  <a:lnTo>
                    <a:pt x="117" y="217"/>
                  </a:lnTo>
                  <a:lnTo>
                    <a:pt x="113" y="219"/>
                  </a:lnTo>
                  <a:lnTo>
                    <a:pt x="111" y="221"/>
                  </a:lnTo>
                  <a:lnTo>
                    <a:pt x="107" y="223"/>
                  </a:lnTo>
                  <a:lnTo>
                    <a:pt x="105" y="224"/>
                  </a:lnTo>
                  <a:lnTo>
                    <a:pt x="103" y="228"/>
                  </a:lnTo>
                  <a:lnTo>
                    <a:pt x="101" y="230"/>
                  </a:lnTo>
                  <a:lnTo>
                    <a:pt x="98" y="261"/>
                  </a:lnTo>
                  <a:lnTo>
                    <a:pt x="98" y="263"/>
                  </a:lnTo>
                  <a:lnTo>
                    <a:pt x="98" y="266"/>
                  </a:lnTo>
                  <a:lnTo>
                    <a:pt x="98" y="268"/>
                  </a:lnTo>
                  <a:lnTo>
                    <a:pt x="98" y="271"/>
                  </a:lnTo>
                  <a:lnTo>
                    <a:pt x="98" y="273"/>
                  </a:lnTo>
                  <a:lnTo>
                    <a:pt x="98" y="275"/>
                  </a:lnTo>
                  <a:lnTo>
                    <a:pt x="98" y="278"/>
                  </a:lnTo>
                  <a:lnTo>
                    <a:pt x="98" y="280"/>
                  </a:lnTo>
                  <a:lnTo>
                    <a:pt x="100" y="280"/>
                  </a:lnTo>
                  <a:lnTo>
                    <a:pt x="101" y="280"/>
                  </a:lnTo>
                  <a:lnTo>
                    <a:pt x="101" y="280"/>
                  </a:lnTo>
                  <a:lnTo>
                    <a:pt x="102" y="280"/>
                  </a:lnTo>
                  <a:lnTo>
                    <a:pt x="102" y="280"/>
                  </a:lnTo>
                  <a:lnTo>
                    <a:pt x="103" y="280"/>
                  </a:lnTo>
                  <a:lnTo>
                    <a:pt x="105" y="280"/>
                  </a:lnTo>
                  <a:lnTo>
                    <a:pt x="106" y="280"/>
                  </a:lnTo>
                  <a:lnTo>
                    <a:pt x="106" y="281"/>
                  </a:lnTo>
                  <a:lnTo>
                    <a:pt x="105" y="286"/>
                  </a:lnTo>
                  <a:lnTo>
                    <a:pt x="103" y="291"/>
                  </a:lnTo>
                  <a:lnTo>
                    <a:pt x="102" y="297"/>
                  </a:lnTo>
                  <a:lnTo>
                    <a:pt x="101" y="302"/>
                  </a:lnTo>
                  <a:lnTo>
                    <a:pt x="101" y="307"/>
                  </a:lnTo>
                  <a:lnTo>
                    <a:pt x="101" y="313"/>
                  </a:lnTo>
                  <a:lnTo>
                    <a:pt x="101" y="319"/>
                  </a:lnTo>
                  <a:lnTo>
                    <a:pt x="101" y="324"/>
                  </a:lnTo>
                  <a:lnTo>
                    <a:pt x="101" y="335"/>
                  </a:lnTo>
                  <a:lnTo>
                    <a:pt x="101" y="346"/>
                  </a:lnTo>
                  <a:lnTo>
                    <a:pt x="102" y="357"/>
                  </a:lnTo>
                  <a:lnTo>
                    <a:pt x="101" y="369"/>
                  </a:lnTo>
                  <a:lnTo>
                    <a:pt x="103" y="368"/>
                  </a:lnTo>
                  <a:lnTo>
                    <a:pt x="106" y="366"/>
                  </a:lnTo>
                  <a:lnTo>
                    <a:pt x="108" y="363"/>
                  </a:lnTo>
                  <a:lnTo>
                    <a:pt x="111" y="361"/>
                  </a:lnTo>
                  <a:lnTo>
                    <a:pt x="112" y="358"/>
                  </a:lnTo>
                  <a:lnTo>
                    <a:pt x="114" y="355"/>
                  </a:lnTo>
                  <a:lnTo>
                    <a:pt x="116" y="352"/>
                  </a:lnTo>
                  <a:lnTo>
                    <a:pt x="116" y="349"/>
                  </a:lnTo>
                  <a:lnTo>
                    <a:pt x="116" y="345"/>
                  </a:lnTo>
                  <a:lnTo>
                    <a:pt x="116" y="344"/>
                  </a:lnTo>
                  <a:lnTo>
                    <a:pt x="116" y="341"/>
                  </a:lnTo>
                  <a:lnTo>
                    <a:pt x="117" y="339"/>
                  </a:lnTo>
                  <a:lnTo>
                    <a:pt x="118" y="336"/>
                  </a:lnTo>
                  <a:lnTo>
                    <a:pt x="119" y="335"/>
                  </a:lnTo>
                  <a:lnTo>
                    <a:pt x="120" y="334"/>
                  </a:lnTo>
                  <a:lnTo>
                    <a:pt x="123" y="332"/>
                  </a:lnTo>
                  <a:lnTo>
                    <a:pt x="123" y="330"/>
                  </a:lnTo>
                  <a:lnTo>
                    <a:pt x="122" y="328"/>
                  </a:lnTo>
                  <a:lnTo>
                    <a:pt x="120" y="327"/>
                  </a:lnTo>
                  <a:lnTo>
                    <a:pt x="119" y="325"/>
                  </a:lnTo>
                  <a:lnTo>
                    <a:pt x="118" y="323"/>
                  </a:lnTo>
                  <a:lnTo>
                    <a:pt x="116" y="322"/>
                  </a:lnTo>
                  <a:lnTo>
                    <a:pt x="116" y="319"/>
                  </a:lnTo>
                  <a:lnTo>
                    <a:pt x="114" y="319"/>
                  </a:lnTo>
                  <a:lnTo>
                    <a:pt x="114" y="318"/>
                  </a:lnTo>
                  <a:lnTo>
                    <a:pt x="116" y="317"/>
                  </a:lnTo>
                  <a:lnTo>
                    <a:pt x="116" y="316"/>
                  </a:lnTo>
                  <a:lnTo>
                    <a:pt x="116" y="314"/>
                  </a:lnTo>
                  <a:lnTo>
                    <a:pt x="116" y="314"/>
                  </a:lnTo>
                  <a:lnTo>
                    <a:pt x="117" y="313"/>
                  </a:lnTo>
                  <a:lnTo>
                    <a:pt x="117" y="313"/>
                  </a:lnTo>
                  <a:lnTo>
                    <a:pt x="118" y="313"/>
                  </a:lnTo>
                  <a:lnTo>
                    <a:pt x="118" y="312"/>
                  </a:lnTo>
                  <a:lnTo>
                    <a:pt x="118" y="312"/>
                  </a:lnTo>
                  <a:lnTo>
                    <a:pt x="119" y="311"/>
                  </a:lnTo>
                  <a:lnTo>
                    <a:pt x="120" y="310"/>
                  </a:lnTo>
                  <a:lnTo>
                    <a:pt x="122" y="310"/>
                  </a:lnTo>
                  <a:lnTo>
                    <a:pt x="123" y="310"/>
                  </a:lnTo>
                  <a:lnTo>
                    <a:pt x="124" y="310"/>
                  </a:lnTo>
                  <a:lnTo>
                    <a:pt x="125" y="308"/>
                  </a:lnTo>
                  <a:lnTo>
                    <a:pt x="128" y="308"/>
                  </a:lnTo>
                  <a:lnTo>
                    <a:pt x="129" y="308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31" y="305"/>
                  </a:lnTo>
                  <a:lnTo>
                    <a:pt x="131" y="305"/>
                  </a:lnTo>
                  <a:lnTo>
                    <a:pt x="131" y="303"/>
                  </a:lnTo>
                  <a:lnTo>
                    <a:pt x="131" y="303"/>
                  </a:lnTo>
                  <a:lnTo>
                    <a:pt x="131" y="302"/>
                  </a:lnTo>
                  <a:lnTo>
                    <a:pt x="130" y="300"/>
                  </a:lnTo>
                  <a:lnTo>
                    <a:pt x="130" y="297"/>
                  </a:lnTo>
                  <a:lnTo>
                    <a:pt x="129" y="296"/>
                  </a:lnTo>
                  <a:lnTo>
                    <a:pt x="129" y="294"/>
                  </a:lnTo>
                  <a:lnTo>
                    <a:pt x="128" y="292"/>
                  </a:lnTo>
                  <a:lnTo>
                    <a:pt x="128" y="290"/>
                  </a:lnTo>
                  <a:lnTo>
                    <a:pt x="129" y="289"/>
                  </a:lnTo>
                  <a:lnTo>
                    <a:pt x="129" y="288"/>
                  </a:lnTo>
                  <a:lnTo>
                    <a:pt x="130" y="286"/>
                  </a:lnTo>
                  <a:lnTo>
                    <a:pt x="131" y="286"/>
                  </a:lnTo>
                  <a:lnTo>
                    <a:pt x="131" y="285"/>
                  </a:lnTo>
                  <a:lnTo>
                    <a:pt x="133" y="285"/>
                  </a:lnTo>
                  <a:lnTo>
                    <a:pt x="133" y="285"/>
                  </a:lnTo>
                  <a:lnTo>
                    <a:pt x="134" y="284"/>
                  </a:lnTo>
                  <a:lnTo>
                    <a:pt x="135" y="284"/>
                  </a:lnTo>
                  <a:lnTo>
                    <a:pt x="136" y="284"/>
                  </a:lnTo>
                  <a:lnTo>
                    <a:pt x="136" y="285"/>
                  </a:lnTo>
                  <a:lnTo>
                    <a:pt x="137" y="285"/>
                  </a:lnTo>
                  <a:lnTo>
                    <a:pt x="137" y="286"/>
                  </a:lnTo>
                  <a:lnTo>
                    <a:pt x="137" y="288"/>
                  </a:lnTo>
                  <a:lnTo>
                    <a:pt x="137" y="288"/>
                  </a:lnTo>
                  <a:lnTo>
                    <a:pt x="139" y="289"/>
                  </a:lnTo>
                  <a:lnTo>
                    <a:pt x="139" y="290"/>
                  </a:lnTo>
                  <a:lnTo>
                    <a:pt x="139" y="291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1" y="291"/>
                  </a:lnTo>
                  <a:lnTo>
                    <a:pt x="141" y="291"/>
                  </a:lnTo>
                  <a:lnTo>
                    <a:pt x="142" y="291"/>
                  </a:lnTo>
                  <a:lnTo>
                    <a:pt x="144" y="291"/>
                  </a:lnTo>
                  <a:lnTo>
                    <a:pt x="144" y="291"/>
                  </a:lnTo>
                  <a:lnTo>
                    <a:pt x="145" y="290"/>
                  </a:lnTo>
                  <a:lnTo>
                    <a:pt x="145" y="289"/>
                  </a:lnTo>
                  <a:lnTo>
                    <a:pt x="146" y="288"/>
                  </a:lnTo>
                  <a:lnTo>
                    <a:pt x="147" y="286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50" y="284"/>
                  </a:lnTo>
                  <a:lnTo>
                    <a:pt x="152" y="283"/>
                  </a:lnTo>
                  <a:lnTo>
                    <a:pt x="153" y="283"/>
                  </a:lnTo>
                  <a:lnTo>
                    <a:pt x="153" y="283"/>
                  </a:lnTo>
                  <a:lnTo>
                    <a:pt x="155" y="281"/>
                  </a:lnTo>
                  <a:lnTo>
                    <a:pt x="155" y="281"/>
                  </a:lnTo>
                  <a:lnTo>
                    <a:pt x="156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8" y="281"/>
                  </a:lnTo>
                  <a:lnTo>
                    <a:pt x="158" y="281"/>
                  </a:lnTo>
                  <a:lnTo>
                    <a:pt x="159" y="285"/>
                  </a:lnTo>
                  <a:lnTo>
                    <a:pt x="159" y="286"/>
                  </a:lnTo>
                  <a:lnTo>
                    <a:pt x="159" y="286"/>
                  </a:lnTo>
                  <a:lnTo>
                    <a:pt x="158" y="288"/>
                  </a:lnTo>
                  <a:lnTo>
                    <a:pt x="158" y="288"/>
                  </a:lnTo>
                  <a:lnTo>
                    <a:pt x="158" y="288"/>
                  </a:lnTo>
                  <a:lnTo>
                    <a:pt x="157" y="288"/>
                  </a:lnTo>
                  <a:lnTo>
                    <a:pt x="157" y="289"/>
                  </a:lnTo>
                  <a:lnTo>
                    <a:pt x="157" y="290"/>
                  </a:lnTo>
                  <a:lnTo>
                    <a:pt x="157" y="291"/>
                  </a:lnTo>
                  <a:lnTo>
                    <a:pt x="157" y="292"/>
                  </a:lnTo>
                  <a:lnTo>
                    <a:pt x="157" y="294"/>
                  </a:lnTo>
                  <a:lnTo>
                    <a:pt x="158" y="295"/>
                  </a:lnTo>
                  <a:lnTo>
                    <a:pt x="159" y="296"/>
                  </a:lnTo>
                  <a:lnTo>
                    <a:pt x="162" y="299"/>
                  </a:lnTo>
                  <a:lnTo>
                    <a:pt x="164" y="300"/>
                  </a:lnTo>
                  <a:lnTo>
                    <a:pt x="167" y="302"/>
                  </a:lnTo>
                  <a:lnTo>
                    <a:pt x="168" y="303"/>
                  </a:lnTo>
                  <a:lnTo>
                    <a:pt x="169" y="306"/>
                  </a:lnTo>
                  <a:lnTo>
                    <a:pt x="169" y="307"/>
                  </a:lnTo>
                  <a:lnTo>
                    <a:pt x="169" y="308"/>
                  </a:lnTo>
                  <a:lnTo>
                    <a:pt x="168" y="308"/>
                  </a:lnTo>
                  <a:lnTo>
                    <a:pt x="167" y="310"/>
                  </a:lnTo>
                  <a:lnTo>
                    <a:pt x="166" y="311"/>
                  </a:lnTo>
                  <a:lnTo>
                    <a:pt x="163" y="311"/>
                  </a:lnTo>
                  <a:lnTo>
                    <a:pt x="161" y="312"/>
                  </a:lnTo>
                  <a:lnTo>
                    <a:pt x="158" y="312"/>
                  </a:lnTo>
                  <a:lnTo>
                    <a:pt x="157" y="312"/>
                  </a:lnTo>
                  <a:lnTo>
                    <a:pt x="155" y="313"/>
                  </a:lnTo>
                  <a:lnTo>
                    <a:pt x="155" y="314"/>
                  </a:lnTo>
                  <a:lnTo>
                    <a:pt x="155" y="316"/>
                  </a:lnTo>
                  <a:lnTo>
                    <a:pt x="155" y="316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6" y="322"/>
                  </a:lnTo>
                  <a:lnTo>
                    <a:pt x="156" y="324"/>
                  </a:lnTo>
                  <a:lnTo>
                    <a:pt x="157" y="327"/>
                  </a:lnTo>
                  <a:lnTo>
                    <a:pt x="157" y="329"/>
                  </a:lnTo>
                  <a:lnTo>
                    <a:pt x="156" y="332"/>
                  </a:lnTo>
                  <a:lnTo>
                    <a:pt x="155" y="333"/>
                  </a:lnTo>
                  <a:lnTo>
                    <a:pt x="153" y="335"/>
                  </a:lnTo>
                  <a:lnTo>
                    <a:pt x="151" y="336"/>
                  </a:lnTo>
                  <a:lnTo>
                    <a:pt x="148" y="336"/>
                  </a:lnTo>
                  <a:lnTo>
                    <a:pt x="145" y="338"/>
                  </a:lnTo>
                  <a:lnTo>
                    <a:pt x="142" y="339"/>
                  </a:lnTo>
                  <a:lnTo>
                    <a:pt x="140" y="339"/>
                  </a:lnTo>
                  <a:lnTo>
                    <a:pt x="137" y="340"/>
                  </a:lnTo>
                  <a:lnTo>
                    <a:pt x="130" y="356"/>
                  </a:lnTo>
                  <a:lnTo>
                    <a:pt x="128" y="356"/>
                  </a:lnTo>
                  <a:lnTo>
                    <a:pt x="125" y="357"/>
                  </a:lnTo>
                  <a:lnTo>
                    <a:pt x="123" y="358"/>
                  </a:lnTo>
                  <a:lnTo>
                    <a:pt x="120" y="360"/>
                  </a:lnTo>
                  <a:lnTo>
                    <a:pt x="118" y="363"/>
                  </a:lnTo>
                  <a:lnTo>
                    <a:pt x="114" y="367"/>
                  </a:lnTo>
                  <a:lnTo>
                    <a:pt x="111" y="371"/>
                  </a:lnTo>
                  <a:lnTo>
                    <a:pt x="108" y="374"/>
                  </a:lnTo>
                  <a:lnTo>
                    <a:pt x="106" y="379"/>
                  </a:lnTo>
                  <a:lnTo>
                    <a:pt x="102" y="382"/>
                  </a:lnTo>
                  <a:lnTo>
                    <a:pt x="101" y="401"/>
                  </a:lnTo>
                  <a:lnTo>
                    <a:pt x="103" y="403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5"/>
                  </a:lnTo>
                  <a:lnTo>
                    <a:pt x="107" y="405"/>
                  </a:lnTo>
                  <a:lnTo>
                    <a:pt x="108" y="405"/>
                  </a:lnTo>
                  <a:lnTo>
                    <a:pt x="109" y="405"/>
                  </a:lnTo>
                  <a:lnTo>
                    <a:pt x="111" y="406"/>
                  </a:lnTo>
                  <a:lnTo>
                    <a:pt x="111" y="407"/>
                  </a:lnTo>
                  <a:lnTo>
                    <a:pt x="109" y="411"/>
                  </a:lnTo>
                  <a:lnTo>
                    <a:pt x="108" y="416"/>
                  </a:lnTo>
                  <a:lnTo>
                    <a:pt x="106" y="421"/>
                  </a:lnTo>
                  <a:lnTo>
                    <a:pt x="105" y="424"/>
                  </a:lnTo>
                  <a:lnTo>
                    <a:pt x="103" y="427"/>
                  </a:lnTo>
                  <a:lnTo>
                    <a:pt x="103" y="429"/>
                  </a:lnTo>
                  <a:lnTo>
                    <a:pt x="103" y="432"/>
                  </a:lnTo>
                  <a:lnTo>
                    <a:pt x="103" y="434"/>
                  </a:lnTo>
                  <a:lnTo>
                    <a:pt x="103" y="435"/>
                  </a:lnTo>
                  <a:lnTo>
                    <a:pt x="105" y="438"/>
                  </a:lnTo>
                  <a:lnTo>
                    <a:pt x="106" y="439"/>
                  </a:lnTo>
                  <a:lnTo>
                    <a:pt x="107" y="441"/>
                  </a:lnTo>
                  <a:lnTo>
                    <a:pt x="109" y="441"/>
                  </a:lnTo>
                  <a:lnTo>
                    <a:pt x="130" y="429"/>
                  </a:lnTo>
                  <a:lnTo>
                    <a:pt x="130" y="430"/>
                  </a:lnTo>
                  <a:lnTo>
                    <a:pt x="130" y="432"/>
                  </a:lnTo>
                  <a:lnTo>
                    <a:pt x="130" y="434"/>
                  </a:lnTo>
                  <a:lnTo>
                    <a:pt x="130" y="435"/>
                  </a:lnTo>
                  <a:lnTo>
                    <a:pt x="130" y="436"/>
                  </a:lnTo>
                  <a:lnTo>
                    <a:pt x="130" y="438"/>
                  </a:lnTo>
                  <a:lnTo>
                    <a:pt x="130" y="439"/>
                  </a:lnTo>
                  <a:lnTo>
                    <a:pt x="130" y="440"/>
                  </a:lnTo>
                  <a:lnTo>
                    <a:pt x="105" y="456"/>
                  </a:lnTo>
                  <a:lnTo>
                    <a:pt x="105" y="460"/>
                  </a:lnTo>
                  <a:lnTo>
                    <a:pt x="105" y="460"/>
                  </a:lnTo>
                  <a:lnTo>
                    <a:pt x="106" y="460"/>
                  </a:lnTo>
                  <a:lnTo>
                    <a:pt x="106" y="460"/>
                  </a:lnTo>
                  <a:lnTo>
                    <a:pt x="107" y="460"/>
                  </a:lnTo>
                  <a:lnTo>
                    <a:pt x="107" y="460"/>
                  </a:lnTo>
                  <a:lnTo>
                    <a:pt x="107" y="461"/>
                  </a:lnTo>
                  <a:lnTo>
                    <a:pt x="108" y="461"/>
                  </a:lnTo>
                  <a:lnTo>
                    <a:pt x="108" y="461"/>
                  </a:lnTo>
                  <a:lnTo>
                    <a:pt x="108" y="466"/>
                  </a:lnTo>
                  <a:lnTo>
                    <a:pt x="108" y="468"/>
                  </a:lnTo>
                  <a:lnTo>
                    <a:pt x="108" y="472"/>
                  </a:lnTo>
                  <a:lnTo>
                    <a:pt x="109" y="475"/>
                  </a:lnTo>
                  <a:lnTo>
                    <a:pt x="112" y="479"/>
                  </a:lnTo>
                  <a:lnTo>
                    <a:pt x="113" y="482"/>
                  </a:lnTo>
                  <a:lnTo>
                    <a:pt x="114" y="485"/>
                  </a:lnTo>
                  <a:lnTo>
                    <a:pt x="116" y="488"/>
                  </a:lnTo>
                  <a:lnTo>
                    <a:pt x="120" y="494"/>
                  </a:lnTo>
                  <a:lnTo>
                    <a:pt x="123" y="500"/>
                  </a:lnTo>
                  <a:lnTo>
                    <a:pt x="124" y="503"/>
                  </a:lnTo>
                  <a:lnTo>
                    <a:pt x="125" y="507"/>
                  </a:lnTo>
                  <a:lnTo>
                    <a:pt x="126" y="510"/>
                  </a:lnTo>
                  <a:lnTo>
                    <a:pt x="128" y="513"/>
                  </a:lnTo>
                  <a:lnTo>
                    <a:pt x="131" y="517"/>
                  </a:lnTo>
                  <a:lnTo>
                    <a:pt x="136" y="521"/>
                  </a:lnTo>
                  <a:lnTo>
                    <a:pt x="140" y="523"/>
                  </a:lnTo>
                  <a:lnTo>
                    <a:pt x="145" y="525"/>
                  </a:lnTo>
                  <a:lnTo>
                    <a:pt x="155" y="532"/>
                  </a:lnTo>
                  <a:lnTo>
                    <a:pt x="164" y="538"/>
                  </a:lnTo>
                  <a:lnTo>
                    <a:pt x="169" y="540"/>
                  </a:lnTo>
                  <a:lnTo>
                    <a:pt x="174" y="543"/>
                  </a:lnTo>
                  <a:lnTo>
                    <a:pt x="179" y="546"/>
                  </a:lnTo>
                  <a:lnTo>
                    <a:pt x="183" y="550"/>
                  </a:lnTo>
                  <a:lnTo>
                    <a:pt x="186" y="552"/>
                  </a:lnTo>
                  <a:lnTo>
                    <a:pt x="190" y="557"/>
                  </a:lnTo>
                  <a:lnTo>
                    <a:pt x="192" y="561"/>
                  </a:lnTo>
                  <a:lnTo>
                    <a:pt x="196" y="566"/>
                  </a:lnTo>
                  <a:lnTo>
                    <a:pt x="198" y="566"/>
                  </a:lnTo>
                  <a:lnTo>
                    <a:pt x="201" y="561"/>
                  </a:lnTo>
                  <a:lnTo>
                    <a:pt x="203" y="556"/>
                  </a:lnTo>
                  <a:lnTo>
                    <a:pt x="207" y="551"/>
                  </a:lnTo>
                  <a:lnTo>
                    <a:pt x="209" y="546"/>
                  </a:lnTo>
                  <a:lnTo>
                    <a:pt x="213" y="543"/>
                  </a:lnTo>
                  <a:lnTo>
                    <a:pt x="217" y="539"/>
                  </a:lnTo>
                  <a:lnTo>
                    <a:pt x="220" y="535"/>
                  </a:lnTo>
                  <a:lnTo>
                    <a:pt x="224" y="532"/>
                  </a:lnTo>
                  <a:lnTo>
                    <a:pt x="234" y="525"/>
                  </a:lnTo>
                  <a:lnTo>
                    <a:pt x="242" y="521"/>
                  </a:lnTo>
                  <a:lnTo>
                    <a:pt x="253" y="514"/>
                  </a:lnTo>
                  <a:lnTo>
                    <a:pt x="263" y="508"/>
                  </a:lnTo>
                  <a:lnTo>
                    <a:pt x="264" y="506"/>
                  </a:lnTo>
                  <a:lnTo>
                    <a:pt x="266" y="502"/>
                  </a:lnTo>
                  <a:lnTo>
                    <a:pt x="267" y="499"/>
                  </a:lnTo>
                  <a:lnTo>
                    <a:pt x="267" y="495"/>
                  </a:lnTo>
                  <a:lnTo>
                    <a:pt x="268" y="489"/>
                  </a:lnTo>
                  <a:lnTo>
                    <a:pt x="269" y="480"/>
                  </a:lnTo>
                  <a:lnTo>
                    <a:pt x="270" y="474"/>
                  </a:lnTo>
                  <a:lnTo>
                    <a:pt x="273" y="467"/>
                  </a:lnTo>
                  <a:lnTo>
                    <a:pt x="273" y="464"/>
                  </a:lnTo>
                  <a:lnTo>
                    <a:pt x="274" y="461"/>
                  </a:lnTo>
                  <a:lnTo>
                    <a:pt x="275" y="458"/>
                  </a:lnTo>
                  <a:lnTo>
                    <a:pt x="278" y="455"/>
                  </a:lnTo>
                  <a:lnTo>
                    <a:pt x="276" y="455"/>
                  </a:lnTo>
                  <a:lnTo>
                    <a:pt x="276" y="455"/>
                  </a:lnTo>
                  <a:lnTo>
                    <a:pt x="275" y="453"/>
                  </a:lnTo>
                  <a:lnTo>
                    <a:pt x="275" y="453"/>
                  </a:lnTo>
                  <a:lnTo>
                    <a:pt x="274" y="453"/>
                  </a:lnTo>
                  <a:lnTo>
                    <a:pt x="274" y="453"/>
                  </a:lnTo>
                  <a:lnTo>
                    <a:pt x="273" y="453"/>
                  </a:lnTo>
                  <a:lnTo>
                    <a:pt x="273" y="453"/>
                  </a:lnTo>
                  <a:lnTo>
                    <a:pt x="268" y="452"/>
                  </a:lnTo>
                  <a:lnTo>
                    <a:pt x="267" y="449"/>
                  </a:lnTo>
                  <a:lnTo>
                    <a:pt x="264" y="446"/>
                  </a:lnTo>
                  <a:lnTo>
                    <a:pt x="263" y="443"/>
                  </a:lnTo>
                  <a:lnTo>
                    <a:pt x="262" y="439"/>
                  </a:lnTo>
                  <a:lnTo>
                    <a:pt x="261" y="438"/>
                  </a:lnTo>
                  <a:lnTo>
                    <a:pt x="261" y="436"/>
                  </a:lnTo>
                  <a:lnTo>
                    <a:pt x="261" y="434"/>
                  </a:lnTo>
                  <a:lnTo>
                    <a:pt x="261" y="433"/>
                  </a:lnTo>
                  <a:lnTo>
                    <a:pt x="261" y="432"/>
                  </a:lnTo>
                  <a:lnTo>
                    <a:pt x="262" y="429"/>
                  </a:lnTo>
                  <a:lnTo>
                    <a:pt x="263" y="428"/>
                  </a:lnTo>
                  <a:lnTo>
                    <a:pt x="264" y="425"/>
                  </a:lnTo>
                  <a:lnTo>
                    <a:pt x="278" y="435"/>
                  </a:lnTo>
                  <a:lnTo>
                    <a:pt x="278" y="382"/>
                  </a:lnTo>
                  <a:lnTo>
                    <a:pt x="275" y="380"/>
                  </a:lnTo>
                  <a:lnTo>
                    <a:pt x="273" y="379"/>
                  </a:lnTo>
                  <a:lnTo>
                    <a:pt x="269" y="377"/>
                  </a:lnTo>
                  <a:lnTo>
                    <a:pt x="267" y="374"/>
                  </a:lnTo>
                  <a:lnTo>
                    <a:pt x="266" y="373"/>
                  </a:lnTo>
                  <a:lnTo>
                    <a:pt x="263" y="371"/>
                  </a:lnTo>
                  <a:lnTo>
                    <a:pt x="261" y="368"/>
                  </a:lnTo>
                  <a:lnTo>
                    <a:pt x="258" y="364"/>
                  </a:lnTo>
                  <a:lnTo>
                    <a:pt x="258" y="364"/>
                  </a:lnTo>
                  <a:lnTo>
                    <a:pt x="258" y="363"/>
                  </a:lnTo>
                  <a:lnTo>
                    <a:pt x="258" y="362"/>
                  </a:lnTo>
                  <a:lnTo>
                    <a:pt x="258" y="361"/>
                  </a:lnTo>
                  <a:lnTo>
                    <a:pt x="258" y="360"/>
                  </a:lnTo>
                  <a:lnTo>
                    <a:pt x="258" y="358"/>
                  </a:lnTo>
                  <a:lnTo>
                    <a:pt x="258" y="357"/>
                  </a:lnTo>
                  <a:lnTo>
                    <a:pt x="259" y="357"/>
                  </a:lnTo>
                  <a:lnTo>
                    <a:pt x="274" y="364"/>
                  </a:lnTo>
                  <a:lnTo>
                    <a:pt x="275" y="363"/>
                  </a:lnTo>
                  <a:lnTo>
                    <a:pt x="275" y="362"/>
                  </a:lnTo>
                  <a:lnTo>
                    <a:pt x="275" y="362"/>
                  </a:lnTo>
                  <a:lnTo>
                    <a:pt x="276" y="361"/>
                  </a:lnTo>
                  <a:lnTo>
                    <a:pt x="276" y="357"/>
                  </a:lnTo>
                  <a:lnTo>
                    <a:pt x="275" y="356"/>
                  </a:lnTo>
                  <a:lnTo>
                    <a:pt x="274" y="353"/>
                  </a:lnTo>
                  <a:lnTo>
                    <a:pt x="273" y="351"/>
                  </a:lnTo>
                  <a:lnTo>
                    <a:pt x="272" y="349"/>
                  </a:lnTo>
                  <a:lnTo>
                    <a:pt x="269" y="346"/>
                  </a:lnTo>
                  <a:lnTo>
                    <a:pt x="266" y="345"/>
                  </a:lnTo>
                  <a:lnTo>
                    <a:pt x="262" y="342"/>
                  </a:lnTo>
                  <a:lnTo>
                    <a:pt x="258" y="341"/>
                  </a:lnTo>
                  <a:lnTo>
                    <a:pt x="255" y="340"/>
                  </a:lnTo>
                  <a:lnTo>
                    <a:pt x="253" y="339"/>
                  </a:lnTo>
                  <a:lnTo>
                    <a:pt x="252" y="338"/>
                  </a:lnTo>
                  <a:lnTo>
                    <a:pt x="251" y="336"/>
                  </a:lnTo>
                  <a:lnTo>
                    <a:pt x="250" y="335"/>
                  </a:lnTo>
                  <a:lnTo>
                    <a:pt x="248" y="333"/>
                  </a:lnTo>
                  <a:lnTo>
                    <a:pt x="247" y="332"/>
                  </a:lnTo>
                  <a:lnTo>
                    <a:pt x="247" y="329"/>
                  </a:lnTo>
                  <a:lnTo>
                    <a:pt x="247" y="327"/>
                  </a:lnTo>
                  <a:lnTo>
                    <a:pt x="224" y="330"/>
                  </a:lnTo>
                  <a:lnTo>
                    <a:pt x="223" y="329"/>
                  </a:lnTo>
                  <a:lnTo>
                    <a:pt x="222" y="328"/>
                  </a:lnTo>
                  <a:lnTo>
                    <a:pt x="222" y="327"/>
                  </a:lnTo>
                  <a:lnTo>
                    <a:pt x="220" y="325"/>
                  </a:lnTo>
                  <a:lnTo>
                    <a:pt x="220" y="323"/>
                  </a:lnTo>
                  <a:lnTo>
                    <a:pt x="220" y="321"/>
                  </a:lnTo>
                  <a:lnTo>
                    <a:pt x="220" y="317"/>
                  </a:lnTo>
                  <a:lnTo>
                    <a:pt x="220" y="314"/>
                  </a:lnTo>
                  <a:lnTo>
                    <a:pt x="220" y="313"/>
                  </a:lnTo>
                  <a:lnTo>
                    <a:pt x="219" y="311"/>
                  </a:lnTo>
                  <a:lnTo>
                    <a:pt x="219" y="310"/>
                  </a:lnTo>
                  <a:lnTo>
                    <a:pt x="219" y="308"/>
                  </a:lnTo>
                  <a:lnTo>
                    <a:pt x="217" y="308"/>
                  </a:lnTo>
                  <a:lnTo>
                    <a:pt x="213" y="310"/>
                  </a:lnTo>
                  <a:lnTo>
                    <a:pt x="211" y="311"/>
                  </a:lnTo>
                  <a:lnTo>
                    <a:pt x="207" y="312"/>
                  </a:lnTo>
                  <a:lnTo>
                    <a:pt x="205" y="312"/>
                  </a:lnTo>
                  <a:lnTo>
                    <a:pt x="202" y="312"/>
                  </a:lnTo>
                  <a:lnTo>
                    <a:pt x="201" y="312"/>
                  </a:lnTo>
                  <a:lnTo>
                    <a:pt x="200" y="312"/>
                  </a:lnTo>
                  <a:lnTo>
                    <a:pt x="198" y="311"/>
                  </a:lnTo>
                  <a:lnTo>
                    <a:pt x="197" y="310"/>
                  </a:lnTo>
                  <a:lnTo>
                    <a:pt x="196" y="310"/>
                  </a:lnTo>
                  <a:lnTo>
                    <a:pt x="195" y="308"/>
                  </a:lnTo>
                  <a:lnTo>
                    <a:pt x="195" y="307"/>
                  </a:lnTo>
                  <a:lnTo>
                    <a:pt x="195" y="306"/>
                  </a:lnTo>
                  <a:lnTo>
                    <a:pt x="195" y="305"/>
                  </a:lnTo>
                  <a:lnTo>
                    <a:pt x="195" y="303"/>
                  </a:lnTo>
                  <a:lnTo>
                    <a:pt x="195" y="302"/>
                  </a:lnTo>
                  <a:lnTo>
                    <a:pt x="195" y="301"/>
                  </a:lnTo>
                  <a:lnTo>
                    <a:pt x="196" y="301"/>
                  </a:lnTo>
                  <a:lnTo>
                    <a:pt x="197" y="301"/>
                  </a:lnTo>
                  <a:lnTo>
                    <a:pt x="197" y="301"/>
                  </a:lnTo>
                  <a:lnTo>
                    <a:pt x="198" y="300"/>
                  </a:lnTo>
                  <a:lnTo>
                    <a:pt x="200" y="300"/>
                  </a:lnTo>
                  <a:lnTo>
                    <a:pt x="200" y="300"/>
                  </a:lnTo>
                  <a:lnTo>
                    <a:pt x="201" y="299"/>
                  </a:lnTo>
                  <a:lnTo>
                    <a:pt x="202" y="299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03" y="296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3" y="294"/>
                  </a:lnTo>
                  <a:lnTo>
                    <a:pt x="203" y="292"/>
                  </a:lnTo>
                  <a:lnTo>
                    <a:pt x="203" y="291"/>
                  </a:lnTo>
                  <a:lnTo>
                    <a:pt x="202" y="291"/>
                  </a:lnTo>
                  <a:lnTo>
                    <a:pt x="201" y="290"/>
                  </a:lnTo>
                  <a:lnTo>
                    <a:pt x="200" y="290"/>
                  </a:lnTo>
                  <a:lnTo>
                    <a:pt x="198" y="289"/>
                  </a:lnTo>
                  <a:lnTo>
                    <a:pt x="197" y="288"/>
                  </a:lnTo>
                  <a:lnTo>
                    <a:pt x="195" y="286"/>
                  </a:lnTo>
                  <a:lnTo>
                    <a:pt x="195" y="285"/>
                  </a:lnTo>
                  <a:lnTo>
                    <a:pt x="194" y="284"/>
                  </a:lnTo>
                  <a:lnTo>
                    <a:pt x="194" y="283"/>
                  </a:lnTo>
                  <a:lnTo>
                    <a:pt x="194" y="281"/>
                  </a:lnTo>
                  <a:lnTo>
                    <a:pt x="194" y="279"/>
                  </a:lnTo>
                  <a:lnTo>
                    <a:pt x="195" y="278"/>
                  </a:lnTo>
                  <a:lnTo>
                    <a:pt x="195" y="277"/>
                  </a:lnTo>
                  <a:lnTo>
                    <a:pt x="196" y="275"/>
                  </a:lnTo>
                  <a:lnTo>
                    <a:pt x="197" y="274"/>
                  </a:lnTo>
                  <a:lnTo>
                    <a:pt x="198" y="274"/>
                  </a:lnTo>
                  <a:lnTo>
                    <a:pt x="200" y="273"/>
                  </a:lnTo>
                  <a:lnTo>
                    <a:pt x="201" y="273"/>
                  </a:lnTo>
                  <a:lnTo>
                    <a:pt x="203" y="274"/>
                  </a:lnTo>
                  <a:lnTo>
                    <a:pt x="205" y="274"/>
                  </a:lnTo>
                  <a:lnTo>
                    <a:pt x="206" y="274"/>
                  </a:lnTo>
                  <a:lnTo>
                    <a:pt x="207" y="275"/>
                  </a:lnTo>
                  <a:lnTo>
                    <a:pt x="207" y="275"/>
                  </a:lnTo>
                  <a:lnTo>
                    <a:pt x="208" y="278"/>
                  </a:lnTo>
                  <a:lnTo>
                    <a:pt x="209" y="278"/>
                  </a:lnTo>
                  <a:lnTo>
                    <a:pt x="209" y="279"/>
                  </a:lnTo>
                  <a:lnTo>
                    <a:pt x="211" y="280"/>
                  </a:lnTo>
                  <a:lnTo>
                    <a:pt x="212" y="281"/>
                  </a:lnTo>
                  <a:lnTo>
                    <a:pt x="213" y="283"/>
                  </a:lnTo>
                  <a:lnTo>
                    <a:pt x="214" y="283"/>
                  </a:lnTo>
                  <a:lnTo>
                    <a:pt x="216" y="283"/>
                  </a:lnTo>
                  <a:lnTo>
                    <a:pt x="217" y="283"/>
                  </a:lnTo>
                  <a:lnTo>
                    <a:pt x="217" y="284"/>
                  </a:lnTo>
                  <a:lnTo>
                    <a:pt x="218" y="285"/>
                  </a:lnTo>
                  <a:lnTo>
                    <a:pt x="218" y="286"/>
                  </a:lnTo>
                  <a:lnTo>
                    <a:pt x="218" y="288"/>
                  </a:lnTo>
                  <a:lnTo>
                    <a:pt x="218" y="290"/>
                  </a:lnTo>
                  <a:lnTo>
                    <a:pt x="218" y="291"/>
                  </a:lnTo>
                  <a:lnTo>
                    <a:pt x="218" y="292"/>
                  </a:lnTo>
                  <a:lnTo>
                    <a:pt x="218" y="294"/>
                  </a:lnTo>
                  <a:lnTo>
                    <a:pt x="217" y="294"/>
                  </a:lnTo>
                  <a:lnTo>
                    <a:pt x="216" y="292"/>
                  </a:lnTo>
                  <a:lnTo>
                    <a:pt x="216" y="291"/>
                  </a:lnTo>
                  <a:lnTo>
                    <a:pt x="213" y="291"/>
                  </a:lnTo>
                  <a:lnTo>
                    <a:pt x="213" y="290"/>
                  </a:lnTo>
                  <a:lnTo>
                    <a:pt x="212" y="289"/>
                  </a:lnTo>
                  <a:lnTo>
                    <a:pt x="211" y="289"/>
                  </a:lnTo>
                  <a:lnTo>
                    <a:pt x="208" y="289"/>
                  </a:lnTo>
                  <a:lnTo>
                    <a:pt x="208" y="290"/>
                  </a:lnTo>
                  <a:lnTo>
                    <a:pt x="209" y="290"/>
                  </a:lnTo>
                  <a:lnTo>
                    <a:pt x="209" y="291"/>
                  </a:lnTo>
                  <a:lnTo>
                    <a:pt x="211" y="292"/>
                  </a:lnTo>
                  <a:lnTo>
                    <a:pt x="212" y="294"/>
                  </a:lnTo>
                  <a:lnTo>
                    <a:pt x="213" y="295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4" y="297"/>
                  </a:lnTo>
                  <a:lnTo>
                    <a:pt x="213" y="297"/>
                  </a:lnTo>
                  <a:lnTo>
                    <a:pt x="212" y="297"/>
                  </a:lnTo>
                  <a:lnTo>
                    <a:pt x="211" y="297"/>
                  </a:lnTo>
                  <a:lnTo>
                    <a:pt x="209" y="299"/>
                  </a:lnTo>
                  <a:lnTo>
                    <a:pt x="207" y="299"/>
                  </a:lnTo>
                  <a:lnTo>
                    <a:pt x="207" y="299"/>
                  </a:lnTo>
                  <a:lnTo>
                    <a:pt x="206" y="300"/>
                  </a:lnTo>
                  <a:lnTo>
                    <a:pt x="234" y="312"/>
                  </a:lnTo>
                  <a:lnTo>
                    <a:pt x="234" y="313"/>
                  </a:lnTo>
                  <a:lnTo>
                    <a:pt x="233" y="313"/>
                  </a:lnTo>
                  <a:lnTo>
                    <a:pt x="231" y="313"/>
                  </a:lnTo>
                  <a:lnTo>
                    <a:pt x="231" y="314"/>
                  </a:lnTo>
                  <a:lnTo>
                    <a:pt x="230" y="314"/>
                  </a:lnTo>
                  <a:lnTo>
                    <a:pt x="229" y="314"/>
                  </a:lnTo>
                  <a:lnTo>
                    <a:pt x="228" y="316"/>
                  </a:lnTo>
                  <a:lnTo>
                    <a:pt x="226" y="316"/>
                  </a:lnTo>
                  <a:lnTo>
                    <a:pt x="226" y="317"/>
                  </a:lnTo>
                  <a:lnTo>
                    <a:pt x="226" y="318"/>
                  </a:lnTo>
                  <a:lnTo>
                    <a:pt x="225" y="318"/>
                  </a:lnTo>
                  <a:lnTo>
                    <a:pt x="225" y="319"/>
                  </a:lnTo>
                  <a:lnTo>
                    <a:pt x="225" y="319"/>
                  </a:lnTo>
                  <a:lnTo>
                    <a:pt x="225" y="321"/>
                  </a:lnTo>
                  <a:lnTo>
                    <a:pt x="225" y="321"/>
                  </a:lnTo>
                  <a:lnTo>
                    <a:pt x="226" y="322"/>
                  </a:lnTo>
                  <a:lnTo>
                    <a:pt x="228" y="321"/>
                  </a:lnTo>
                  <a:lnTo>
                    <a:pt x="229" y="321"/>
                  </a:lnTo>
                  <a:lnTo>
                    <a:pt x="230" y="319"/>
                  </a:lnTo>
                  <a:lnTo>
                    <a:pt x="231" y="318"/>
                  </a:lnTo>
                  <a:lnTo>
                    <a:pt x="233" y="318"/>
                  </a:lnTo>
                  <a:lnTo>
                    <a:pt x="235" y="317"/>
                  </a:lnTo>
                  <a:lnTo>
                    <a:pt x="236" y="317"/>
                  </a:lnTo>
                  <a:lnTo>
                    <a:pt x="239" y="317"/>
                  </a:lnTo>
                  <a:lnTo>
                    <a:pt x="252" y="329"/>
                  </a:lnTo>
                  <a:lnTo>
                    <a:pt x="252" y="328"/>
                  </a:lnTo>
                  <a:lnTo>
                    <a:pt x="251" y="325"/>
                  </a:lnTo>
                  <a:lnTo>
                    <a:pt x="250" y="324"/>
                  </a:lnTo>
                  <a:lnTo>
                    <a:pt x="248" y="322"/>
                  </a:lnTo>
                  <a:lnTo>
                    <a:pt x="246" y="318"/>
                  </a:lnTo>
                  <a:lnTo>
                    <a:pt x="242" y="314"/>
                  </a:lnTo>
                  <a:lnTo>
                    <a:pt x="241" y="313"/>
                  </a:lnTo>
                  <a:lnTo>
                    <a:pt x="240" y="312"/>
                  </a:lnTo>
                  <a:lnTo>
                    <a:pt x="239" y="310"/>
                  </a:lnTo>
                  <a:lnTo>
                    <a:pt x="237" y="307"/>
                  </a:lnTo>
                  <a:lnTo>
                    <a:pt x="236" y="305"/>
                  </a:lnTo>
                  <a:lnTo>
                    <a:pt x="236" y="302"/>
                  </a:lnTo>
                  <a:lnTo>
                    <a:pt x="236" y="300"/>
                  </a:lnTo>
                  <a:lnTo>
                    <a:pt x="236" y="297"/>
                  </a:lnTo>
                  <a:lnTo>
                    <a:pt x="233" y="297"/>
                  </a:lnTo>
                  <a:lnTo>
                    <a:pt x="233" y="297"/>
                  </a:lnTo>
                  <a:lnTo>
                    <a:pt x="233" y="299"/>
                  </a:lnTo>
                  <a:lnTo>
                    <a:pt x="234" y="300"/>
                  </a:lnTo>
                  <a:lnTo>
                    <a:pt x="234" y="301"/>
                  </a:lnTo>
                  <a:lnTo>
                    <a:pt x="234" y="302"/>
                  </a:lnTo>
                  <a:lnTo>
                    <a:pt x="234" y="303"/>
                  </a:lnTo>
                  <a:lnTo>
                    <a:pt x="234" y="305"/>
                  </a:lnTo>
                  <a:lnTo>
                    <a:pt x="234" y="306"/>
                  </a:lnTo>
                  <a:lnTo>
                    <a:pt x="233" y="305"/>
                  </a:lnTo>
                  <a:lnTo>
                    <a:pt x="230" y="303"/>
                  </a:lnTo>
                  <a:lnTo>
                    <a:pt x="229" y="303"/>
                  </a:lnTo>
                  <a:lnTo>
                    <a:pt x="228" y="301"/>
                  </a:lnTo>
                  <a:lnTo>
                    <a:pt x="226" y="299"/>
                  </a:lnTo>
                  <a:lnTo>
                    <a:pt x="225" y="295"/>
                  </a:lnTo>
                  <a:lnTo>
                    <a:pt x="224" y="290"/>
                  </a:lnTo>
                  <a:lnTo>
                    <a:pt x="223" y="286"/>
                  </a:lnTo>
                  <a:lnTo>
                    <a:pt x="222" y="285"/>
                  </a:lnTo>
                  <a:lnTo>
                    <a:pt x="222" y="284"/>
                  </a:lnTo>
                  <a:lnTo>
                    <a:pt x="220" y="281"/>
                  </a:lnTo>
                  <a:lnTo>
                    <a:pt x="219" y="280"/>
                  </a:lnTo>
                  <a:lnTo>
                    <a:pt x="220" y="277"/>
                  </a:lnTo>
                  <a:lnTo>
                    <a:pt x="220" y="275"/>
                  </a:lnTo>
                  <a:lnTo>
                    <a:pt x="222" y="275"/>
                  </a:lnTo>
                  <a:lnTo>
                    <a:pt x="223" y="275"/>
                  </a:lnTo>
                  <a:lnTo>
                    <a:pt x="223" y="275"/>
                  </a:lnTo>
                  <a:lnTo>
                    <a:pt x="224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6" y="275"/>
                  </a:lnTo>
                  <a:lnTo>
                    <a:pt x="229" y="277"/>
                  </a:lnTo>
                  <a:lnTo>
                    <a:pt x="229" y="278"/>
                  </a:lnTo>
                  <a:lnTo>
                    <a:pt x="230" y="279"/>
                  </a:lnTo>
                  <a:lnTo>
                    <a:pt x="230" y="281"/>
                  </a:lnTo>
                  <a:lnTo>
                    <a:pt x="231" y="283"/>
                  </a:lnTo>
                  <a:lnTo>
                    <a:pt x="230" y="285"/>
                  </a:lnTo>
                  <a:lnTo>
                    <a:pt x="230" y="288"/>
                  </a:lnTo>
                  <a:lnTo>
                    <a:pt x="229" y="289"/>
                  </a:lnTo>
                  <a:lnTo>
                    <a:pt x="229" y="290"/>
                  </a:lnTo>
                  <a:lnTo>
                    <a:pt x="230" y="290"/>
                  </a:lnTo>
                  <a:lnTo>
                    <a:pt x="230" y="290"/>
                  </a:lnTo>
                  <a:lnTo>
                    <a:pt x="230" y="291"/>
                  </a:lnTo>
                  <a:lnTo>
                    <a:pt x="231" y="291"/>
                  </a:lnTo>
                  <a:lnTo>
                    <a:pt x="231" y="291"/>
                  </a:lnTo>
                  <a:lnTo>
                    <a:pt x="233" y="292"/>
                  </a:lnTo>
                  <a:lnTo>
                    <a:pt x="233" y="292"/>
                  </a:lnTo>
                  <a:lnTo>
                    <a:pt x="234" y="292"/>
                  </a:lnTo>
                  <a:lnTo>
                    <a:pt x="235" y="291"/>
                  </a:lnTo>
                  <a:lnTo>
                    <a:pt x="235" y="291"/>
                  </a:lnTo>
                  <a:lnTo>
                    <a:pt x="236" y="290"/>
                  </a:lnTo>
                  <a:lnTo>
                    <a:pt x="237" y="290"/>
                  </a:lnTo>
                  <a:lnTo>
                    <a:pt x="239" y="290"/>
                  </a:lnTo>
                  <a:lnTo>
                    <a:pt x="239" y="290"/>
                  </a:lnTo>
                  <a:lnTo>
                    <a:pt x="240" y="290"/>
                  </a:lnTo>
                  <a:lnTo>
                    <a:pt x="241" y="291"/>
                  </a:lnTo>
                  <a:lnTo>
                    <a:pt x="242" y="291"/>
                  </a:lnTo>
                  <a:lnTo>
                    <a:pt x="244" y="291"/>
                  </a:lnTo>
                  <a:lnTo>
                    <a:pt x="245" y="292"/>
                  </a:lnTo>
                  <a:lnTo>
                    <a:pt x="246" y="292"/>
                  </a:lnTo>
                  <a:lnTo>
                    <a:pt x="246" y="294"/>
                  </a:lnTo>
                  <a:lnTo>
                    <a:pt x="247" y="295"/>
                  </a:lnTo>
                  <a:lnTo>
                    <a:pt x="247" y="296"/>
                  </a:lnTo>
                  <a:lnTo>
                    <a:pt x="251" y="297"/>
                  </a:lnTo>
                  <a:lnTo>
                    <a:pt x="252" y="314"/>
                  </a:lnTo>
                  <a:lnTo>
                    <a:pt x="275" y="345"/>
                  </a:lnTo>
                  <a:lnTo>
                    <a:pt x="278" y="345"/>
                  </a:lnTo>
                  <a:lnTo>
                    <a:pt x="278" y="299"/>
                  </a:lnTo>
                  <a:lnTo>
                    <a:pt x="276" y="297"/>
                  </a:lnTo>
                  <a:lnTo>
                    <a:pt x="274" y="295"/>
                  </a:lnTo>
                  <a:lnTo>
                    <a:pt x="273" y="294"/>
                  </a:lnTo>
                  <a:lnTo>
                    <a:pt x="270" y="291"/>
                  </a:lnTo>
                  <a:lnTo>
                    <a:pt x="269" y="289"/>
                  </a:lnTo>
                  <a:lnTo>
                    <a:pt x="268" y="286"/>
                  </a:lnTo>
                  <a:lnTo>
                    <a:pt x="267" y="283"/>
                  </a:lnTo>
                  <a:lnTo>
                    <a:pt x="267" y="280"/>
                  </a:lnTo>
                  <a:lnTo>
                    <a:pt x="264" y="278"/>
                  </a:lnTo>
                  <a:lnTo>
                    <a:pt x="262" y="275"/>
                  </a:lnTo>
                  <a:lnTo>
                    <a:pt x="261" y="273"/>
                  </a:lnTo>
                  <a:lnTo>
                    <a:pt x="258" y="271"/>
                  </a:lnTo>
                  <a:lnTo>
                    <a:pt x="257" y="268"/>
                  </a:lnTo>
                  <a:lnTo>
                    <a:pt x="255" y="267"/>
                  </a:lnTo>
                  <a:lnTo>
                    <a:pt x="253" y="266"/>
                  </a:lnTo>
                  <a:lnTo>
                    <a:pt x="252" y="266"/>
                  </a:lnTo>
                  <a:lnTo>
                    <a:pt x="251" y="264"/>
                  </a:lnTo>
                  <a:lnTo>
                    <a:pt x="250" y="264"/>
                  </a:lnTo>
                  <a:lnTo>
                    <a:pt x="247" y="266"/>
                  </a:lnTo>
                  <a:lnTo>
                    <a:pt x="244" y="266"/>
                  </a:lnTo>
                  <a:lnTo>
                    <a:pt x="241" y="267"/>
                  </a:lnTo>
                  <a:lnTo>
                    <a:pt x="239" y="267"/>
                  </a:lnTo>
                  <a:lnTo>
                    <a:pt x="236" y="267"/>
                  </a:lnTo>
                  <a:lnTo>
                    <a:pt x="234" y="267"/>
                  </a:lnTo>
                  <a:lnTo>
                    <a:pt x="231" y="266"/>
                  </a:lnTo>
                  <a:lnTo>
                    <a:pt x="229" y="264"/>
                  </a:lnTo>
                  <a:lnTo>
                    <a:pt x="228" y="264"/>
                  </a:lnTo>
                  <a:lnTo>
                    <a:pt x="228" y="263"/>
                  </a:lnTo>
                  <a:lnTo>
                    <a:pt x="228" y="263"/>
                  </a:lnTo>
                  <a:lnTo>
                    <a:pt x="229" y="262"/>
                  </a:lnTo>
                  <a:lnTo>
                    <a:pt x="229" y="261"/>
                  </a:lnTo>
                  <a:lnTo>
                    <a:pt x="230" y="261"/>
                  </a:lnTo>
                  <a:lnTo>
                    <a:pt x="230" y="260"/>
                  </a:lnTo>
                  <a:lnTo>
                    <a:pt x="231" y="260"/>
                  </a:lnTo>
                  <a:lnTo>
                    <a:pt x="230" y="263"/>
                  </a:lnTo>
                  <a:lnTo>
                    <a:pt x="230" y="263"/>
                  </a:lnTo>
                  <a:lnTo>
                    <a:pt x="231" y="263"/>
                  </a:lnTo>
                  <a:lnTo>
                    <a:pt x="233" y="264"/>
                  </a:lnTo>
                  <a:lnTo>
                    <a:pt x="235" y="263"/>
                  </a:lnTo>
                  <a:lnTo>
                    <a:pt x="236" y="263"/>
                  </a:lnTo>
                  <a:lnTo>
                    <a:pt x="237" y="263"/>
                  </a:lnTo>
                  <a:lnTo>
                    <a:pt x="239" y="263"/>
                  </a:lnTo>
                  <a:lnTo>
                    <a:pt x="240" y="263"/>
                  </a:lnTo>
                  <a:lnTo>
                    <a:pt x="241" y="260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39" y="256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9" y="253"/>
                  </a:lnTo>
                  <a:lnTo>
                    <a:pt x="239" y="252"/>
                  </a:lnTo>
                  <a:lnTo>
                    <a:pt x="239" y="252"/>
                  </a:lnTo>
                  <a:lnTo>
                    <a:pt x="239" y="251"/>
                  </a:lnTo>
                  <a:lnTo>
                    <a:pt x="236" y="252"/>
                  </a:lnTo>
                  <a:lnTo>
                    <a:pt x="242" y="238"/>
                  </a:lnTo>
                  <a:lnTo>
                    <a:pt x="242" y="238"/>
                  </a:lnTo>
                  <a:lnTo>
                    <a:pt x="244" y="238"/>
                  </a:lnTo>
                  <a:lnTo>
                    <a:pt x="244" y="238"/>
                  </a:lnTo>
                  <a:lnTo>
                    <a:pt x="245" y="238"/>
                  </a:lnTo>
                  <a:lnTo>
                    <a:pt x="245" y="238"/>
                  </a:lnTo>
                  <a:lnTo>
                    <a:pt x="246" y="238"/>
                  </a:lnTo>
                  <a:lnTo>
                    <a:pt x="246" y="238"/>
                  </a:lnTo>
                  <a:lnTo>
                    <a:pt x="247" y="238"/>
                  </a:lnTo>
                  <a:lnTo>
                    <a:pt x="248" y="239"/>
                  </a:lnTo>
                  <a:lnTo>
                    <a:pt x="250" y="240"/>
                  </a:lnTo>
                  <a:lnTo>
                    <a:pt x="251" y="241"/>
                  </a:lnTo>
                  <a:lnTo>
                    <a:pt x="252" y="244"/>
                  </a:lnTo>
                  <a:lnTo>
                    <a:pt x="253" y="246"/>
                  </a:lnTo>
                  <a:lnTo>
                    <a:pt x="255" y="249"/>
                  </a:lnTo>
                  <a:lnTo>
                    <a:pt x="255" y="251"/>
                  </a:lnTo>
                  <a:lnTo>
                    <a:pt x="256" y="253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55" y="256"/>
                  </a:lnTo>
                  <a:lnTo>
                    <a:pt x="253" y="257"/>
                  </a:lnTo>
                  <a:lnTo>
                    <a:pt x="253" y="258"/>
                  </a:lnTo>
                  <a:lnTo>
                    <a:pt x="253" y="260"/>
                  </a:lnTo>
                  <a:lnTo>
                    <a:pt x="253" y="261"/>
                  </a:lnTo>
                  <a:lnTo>
                    <a:pt x="253" y="262"/>
                  </a:lnTo>
                  <a:lnTo>
                    <a:pt x="257" y="264"/>
                  </a:lnTo>
                  <a:lnTo>
                    <a:pt x="259" y="267"/>
                  </a:lnTo>
                  <a:lnTo>
                    <a:pt x="263" y="269"/>
                  </a:lnTo>
                  <a:lnTo>
                    <a:pt x="266" y="272"/>
                  </a:lnTo>
                  <a:lnTo>
                    <a:pt x="268" y="275"/>
                  </a:lnTo>
                  <a:lnTo>
                    <a:pt x="272" y="279"/>
                  </a:lnTo>
                  <a:lnTo>
                    <a:pt x="274" y="283"/>
                  </a:lnTo>
                  <a:lnTo>
                    <a:pt x="276" y="286"/>
                  </a:lnTo>
                  <a:lnTo>
                    <a:pt x="279" y="246"/>
                  </a:lnTo>
                  <a:lnTo>
                    <a:pt x="276" y="246"/>
                  </a:lnTo>
                  <a:lnTo>
                    <a:pt x="275" y="244"/>
                  </a:lnTo>
                  <a:lnTo>
                    <a:pt x="275" y="240"/>
                  </a:lnTo>
                  <a:lnTo>
                    <a:pt x="275" y="236"/>
                  </a:lnTo>
                  <a:lnTo>
                    <a:pt x="274" y="234"/>
                  </a:lnTo>
                  <a:lnTo>
                    <a:pt x="274" y="233"/>
                  </a:lnTo>
                  <a:lnTo>
                    <a:pt x="273" y="230"/>
                  </a:lnTo>
                  <a:lnTo>
                    <a:pt x="273" y="229"/>
                  </a:lnTo>
                  <a:lnTo>
                    <a:pt x="272" y="228"/>
                  </a:lnTo>
                  <a:lnTo>
                    <a:pt x="270" y="227"/>
                  </a:lnTo>
                  <a:lnTo>
                    <a:pt x="269" y="224"/>
                  </a:lnTo>
                  <a:lnTo>
                    <a:pt x="268" y="224"/>
                  </a:lnTo>
                  <a:lnTo>
                    <a:pt x="266" y="223"/>
                  </a:lnTo>
                  <a:lnTo>
                    <a:pt x="247" y="216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6" y="211"/>
                  </a:lnTo>
                  <a:lnTo>
                    <a:pt x="246" y="210"/>
                  </a:lnTo>
                  <a:lnTo>
                    <a:pt x="245" y="208"/>
                  </a:lnTo>
                  <a:lnTo>
                    <a:pt x="245" y="207"/>
                  </a:lnTo>
                  <a:lnTo>
                    <a:pt x="244" y="206"/>
                  </a:lnTo>
                  <a:lnTo>
                    <a:pt x="242" y="205"/>
                  </a:lnTo>
                  <a:lnTo>
                    <a:pt x="240" y="205"/>
                  </a:lnTo>
                  <a:lnTo>
                    <a:pt x="237" y="205"/>
                  </a:lnTo>
                  <a:lnTo>
                    <a:pt x="235" y="206"/>
                  </a:lnTo>
                  <a:lnTo>
                    <a:pt x="231" y="206"/>
                  </a:lnTo>
                  <a:lnTo>
                    <a:pt x="229" y="207"/>
                  </a:lnTo>
                  <a:lnTo>
                    <a:pt x="226" y="207"/>
                  </a:lnTo>
                  <a:lnTo>
                    <a:pt x="225" y="207"/>
                  </a:lnTo>
                  <a:lnTo>
                    <a:pt x="224" y="206"/>
                  </a:lnTo>
                  <a:lnTo>
                    <a:pt x="223" y="206"/>
                  </a:lnTo>
                  <a:lnTo>
                    <a:pt x="222" y="206"/>
                  </a:lnTo>
                  <a:lnTo>
                    <a:pt x="220" y="203"/>
                  </a:lnTo>
                  <a:lnTo>
                    <a:pt x="219" y="202"/>
                  </a:lnTo>
                  <a:lnTo>
                    <a:pt x="219" y="200"/>
                  </a:lnTo>
                  <a:lnTo>
                    <a:pt x="219" y="199"/>
                  </a:lnTo>
                  <a:lnTo>
                    <a:pt x="219" y="196"/>
                  </a:lnTo>
                  <a:lnTo>
                    <a:pt x="219" y="195"/>
                  </a:lnTo>
                  <a:lnTo>
                    <a:pt x="219" y="192"/>
                  </a:lnTo>
                  <a:lnTo>
                    <a:pt x="218" y="190"/>
                  </a:lnTo>
                  <a:lnTo>
                    <a:pt x="217" y="190"/>
                  </a:lnTo>
                  <a:lnTo>
                    <a:pt x="216" y="190"/>
                  </a:lnTo>
                  <a:lnTo>
                    <a:pt x="214" y="190"/>
                  </a:lnTo>
                  <a:lnTo>
                    <a:pt x="213" y="190"/>
                  </a:lnTo>
                  <a:lnTo>
                    <a:pt x="209" y="190"/>
                  </a:lnTo>
                  <a:lnTo>
                    <a:pt x="207" y="191"/>
                  </a:lnTo>
                  <a:lnTo>
                    <a:pt x="206" y="192"/>
                  </a:lnTo>
                  <a:lnTo>
                    <a:pt x="203" y="192"/>
                  </a:lnTo>
                  <a:lnTo>
                    <a:pt x="202" y="192"/>
                  </a:lnTo>
                  <a:lnTo>
                    <a:pt x="201" y="192"/>
                  </a:lnTo>
                  <a:lnTo>
                    <a:pt x="200" y="192"/>
                  </a:lnTo>
                  <a:lnTo>
                    <a:pt x="198" y="191"/>
                  </a:lnTo>
                  <a:lnTo>
                    <a:pt x="197" y="190"/>
                  </a:lnTo>
                  <a:lnTo>
                    <a:pt x="195" y="189"/>
                  </a:lnTo>
                  <a:lnTo>
                    <a:pt x="195" y="188"/>
                  </a:lnTo>
                  <a:lnTo>
                    <a:pt x="195" y="185"/>
                  </a:lnTo>
                  <a:lnTo>
                    <a:pt x="195" y="184"/>
                  </a:lnTo>
                  <a:lnTo>
                    <a:pt x="195" y="183"/>
                  </a:lnTo>
                  <a:lnTo>
                    <a:pt x="196" y="180"/>
                  </a:lnTo>
                  <a:lnTo>
                    <a:pt x="198" y="178"/>
                  </a:lnTo>
                  <a:lnTo>
                    <a:pt x="198" y="177"/>
                  </a:lnTo>
                  <a:lnTo>
                    <a:pt x="200" y="175"/>
                  </a:lnTo>
                  <a:lnTo>
                    <a:pt x="200" y="174"/>
                  </a:lnTo>
                  <a:lnTo>
                    <a:pt x="200" y="173"/>
                  </a:lnTo>
                  <a:lnTo>
                    <a:pt x="200" y="172"/>
                  </a:lnTo>
                  <a:lnTo>
                    <a:pt x="200" y="169"/>
                  </a:lnTo>
                  <a:lnTo>
                    <a:pt x="198" y="168"/>
                  </a:lnTo>
                  <a:lnTo>
                    <a:pt x="196" y="167"/>
                  </a:lnTo>
                  <a:lnTo>
                    <a:pt x="194" y="168"/>
                  </a:lnTo>
                  <a:lnTo>
                    <a:pt x="192" y="167"/>
                  </a:lnTo>
                  <a:lnTo>
                    <a:pt x="191" y="166"/>
                  </a:lnTo>
                  <a:lnTo>
                    <a:pt x="191" y="164"/>
                  </a:lnTo>
                  <a:lnTo>
                    <a:pt x="191" y="163"/>
                  </a:lnTo>
                  <a:lnTo>
                    <a:pt x="191" y="161"/>
                  </a:lnTo>
                  <a:lnTo>
                    <a:pt x="191" y="160"/>
                  </a:lnTo>
                  <a:lnTo>
                    <a:pt x="192" y="157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5" y="156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8" y="155"/>
                  </a:lnTo>
                  <a:lnTo>
                    <a:pt x="198" y="155"/>
                  </a:lnTo>
                  <a:lnTo>
                    <a:pt x="200" y="155"/>
                  </a:lnTo>
                  <a:lnTo>
                    <a:pt x="201" y="156"/>
                  </a:lnTo>
                  <a:lnTo>
                    <a:pt x="202" y="156"/>
                  </a:lnTo>
                  <a:lnTo>
                    <a:pt x="203" y="157"/>
                  </a:lnTo>
                  <a:lnTo>
                    <a:pt x="203" y="158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6" y="162"/>
                  </a:lnTo>
                  <a:lnTo>
                    <a:pt x="207" y="163"/>
                  </a:lnTo>
                  <a:lnTo>
                    <a:pt x="208" y="162"/>
                  </a:lnTo>
                  <a:lnTo>
                    <a:pt x="211" y="161"/>
                  </a:lnTo>
                  <a:lnTo>
                    <a:pt x="212" y="160"/>
                  </a:lnTo>
                  <a:lnTo>
                    <a:pt x="213" y="158"/>
                  </a:lnTo>
                  <a:lnTo>
                    <a:pt x="216" y="157"/>
                  </a:lnTo>
                  <a:lnTo>
                    <a:pt x="218" y="156"/>
                  </a:lnTo>
                  <a:lnTo>
                    <a:pt x="220" y="156"/>
                  </a:lnTo>
                  <a:lnTo>
                    <a:pt x="223" y="155"/>
                  </a:lnTo>
                  <a:lnTo>
                    <a:pt x="224" y="156"/>
                  </a:lnTo>
                  <a:lnTo>
                    <a:pt x="225" y="157"/>
                  </a:lnTo>
                  <a:lnTo>
                    <a:pt x="225" y="157"/>
                  </a:lnTo>
                  <a:lnTo>
                    <a:pt x="226" y="160"/>
                  </a:lnTo>
                  <a:lnTo>
                    <a:pt x="226" y="161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8" y="164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67"/>
                  </a:lnTo>
                  <a:lnTo>
                    <a:pt x="226" y="168"/>
                  </a:lnTo>
                  <a:lnTo>
                    <a:pt x="226" y="169"/>
                  </a:lnTo>
                  <a:lnTo>
                    <a:pt x="226" y="170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8" y="173"/>
                  </a:lnTo>
                  <a:lnTo>
                    <a:pt x="229" y="174"/>
                  </a:lnTo>
                  <a:lnTo>
                    <a:pt x="229" y="175"/>
                  </a:lnTo>
                  <a:lnTo>
                    <a:pt x="230" y="175"/>
                  </a:lnTo>
                  <a:lnTo>
                    <a:pt x="231" y="175"/>
                  </a:lnTo>
                  <a:lnTo>
                    <a:pt x="234" y="175"/>
                  </a:lnTo>
                  <a:lnTo>
                    <a:pt x="235" y="174"/>
                  </a:lnTo>
                  <a:lnTo>
                    <a:pt x="236" y="174"/>
                  </a:lnTo>
                  <a:lnTo>
                    <a:pt x="237" y="173"/>
                  </a:lnTo>
                  <a:lnTo>
                    <a:pt x="239" y="173"/>
                  </a:lnTo>
                  <a:lnTo>
                    <a:pt x="240" y="173"/>
                  </a:lnTo>
                  <a:lnTo>
                    <a:pt x="241" y="173"/>
                  </a:lnTo>
                  <a:lnTo>
                    <a:pt x="242" y="174"/>
                  </a:lnTo>
                  <a:lnTo>
                    <a:pt x="244" y="174"/>
                  </a:lnTo>
                  <a:lnTo>
                    <a:pt x="245" y="175"/>
                  </a:lnTo>
                  <a:lnTo>
                    <a:pt x="245" y="175"/>
                  </a:lnTo>
                  <a:lnTo>
                    <a:pt x="247" y="177"/>
                  </a:lnTo>
                  <a:lnTo>
                    <a:pt x="248" y="178"/>
                  </a:lnTo>
                  <a:lnTo>
                    <a:pt x="250" y="180"/>
                  </a:lnTo>
                  <a:lnTo>
                    <a:pt x="250" y="181"/>
                  </a:lnTo>
                  <a:lnTo>
                    <a:pt x="251" y="184"/>
                  </a:lnTo>
                  <a:lnTo>
                    <a:pt x="251" y="185"/>
                  </a:lnTo>
                  <a:lnTo>
                    <a:pt x="251" y="188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51" y="191"/>
                  </a:lnTo>
                  <a:lnTo>
                    <a:pt x="251" y="191"/>
                  </a:lnTo>
                  <a:lnTo>
                    <a:pt x="250" y="192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0" y="195"/>
                  </a:lnTo>
                  <a:lnTo>
                    <a:pt x="250" y="195"/>
                  </a:lnTo>
                  <a:lnTo>
                    <a:pt x="250" y="195"/>
                  </a:lnTo>
                  <a:lnTo>
                    <a:pt x="251" y="196"/>
                  </a:lnTo>
                  <a:lnTo>
                    <a:pt x="251" y="196"/>
                  </a:lnTo>
                  <a:lnTo>
                    <a:pt x="252" y="196"/>
                  </a:lnTo>
                  <a:lnTo>
                    <a:pt x="252" y="197"/>
                  </a:lnTo>
                  <a:lnTo>
                    <a:pt x="253" y="197"/>
                  </a:lnTo>
                  <a:lnTo>
                    <a:pt x="255" y="197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258" y="199"/>
                  </a:lnTo>
                  <a:lnTo>
                    <a:pt x="258" y="199"/>
                  </a:lnTo>
                  <a:lnTo>
                    <a:pt x="259" y="199"/>
                  </a:lnTo>
                  <a:lnTo>
                    <a:pt x="259" y="200"/>
                  </a:lnTo>
                  <a:lnTo>
                    <a:pt x="275" y="223"/>
                  </a:lnTo>
                  <a:lnTo>
                    <a:pt x="276" y="223"/>
                  </a:lnTo>
                  <a:lnTo>
                    <a:pt x="276" y="223"/>
                  </a:lnTo>
                  <a:lnTo>
                    <a:pt x="27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279" y="222"/>
                  </a:lnTo>
                  <a:lnTo>
                    <a:pt x="279" y="222"/>
                  </a:lnTo>
                  <a:lnTo>
                    <a:pt x="280" y="222"/>
                  </a:lnTo>
                  <a:lnTo>
                    <a:pt x="280" y="216"/>
                  </a:lnTo>
                  <a:lnTo>
                    <a:pt x="280" y="210"/>
                  </a:lnTo>
                  <a:lnTo>
                    <a:pt x="280" y="203"/>
                  </a:lnTo>
                  <a:lnTo>
                    <a:pt x="280" y="197"/>
                  </a:lnTo>
                  <a:lnTo>
                    <a:pt x="280" y="191"/>
                  </a:lnTo>
                  <a:lnTo>
                    <a:pt x="280" y="185"/>
                  </a:lnTo>
                  <a:lnTo>
                    <a:pt x="281" y="179"/>
                  </a:lnTo>
                  <a:lnTo>
                    <a:pt x="284" y="173"/>
                  </a:lnTo>
                  <a:lnTo>
                    <a:pt x="283" y="173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6" y="173"/>
                  </a:lnTo>
                  <a:lnTo>
                    <a:pt x="275" y="172"/>
                  </a:lnTo>
                  <a:lnTo>
                    <a:pt x="274" y="170"/>
                  </a:lnTo>
                  <a:lnTo>
                    <a:pt x="273" y="169"/>
                  </a:lnTo>
                  <a:lnTo>
                    <a:pt x="272" y="168"/>
                  </a:lnTo>
                  <a:lnTo>
                    <a:pt x="272" y="167"/>
                  </a:lnTo>
                  <a:lnTo>
                    <a:pt x="270" y="166"/>
                  </a:lnTo>
                  <a:lnTo>
                    <a:pt x="270" y="163"/>
                  </a:lnTo>
                  <a:lnTo>
                    <a:pt x="270" y="161"/>
                  </a:lnTo>
                  <a:lnTo>
                    <a:pt x="269" y="158"/>
                  </a:lnTo>
                  <a:lnTo>
                    <a:pt x="269" y="157"/>
                  </a:lnTo>
                  <a:lnTo>
                    <a:pt x="268" y="155"/>
                  </a:lnTo>
                  <a:lnTo>
                    <a:pt x="266" y="153"/>
                  </a:lnTo>
                  <a:lnTo>
                    <a:pt x="264" y="151"/>
                  </a:lnTo>
                  <a:lnTo>
                    <a:pt x="262" y="150"/>
                  </a:lnTo>
                  <a:lnTo>
                    <a:pt x="261" y="149"/>
                  </a:lnTo>
                  <a:lnTo>
                    <a:pt x="258" y="149"/>
                  </a:lnTo>
                  <a:lnTo>
                    <a:pt x="257" y="147"/>
                  </a:lnTo>
                  <a:lnTo>
                    <a:pt x="256" y="146"/>
                  </a:lnTo>
                  <a:lnTo>
                    <a:pt x="255" y="145"/>
                  </a:lnTo>
                  <a:lnTo>
                    <a:pt x="253" y="144"/>
                  </a:lnTo>
                  <a:lnTo>
                    <a:pt x="253" y="142"/>
                  </a:lnTo>
                  <a:lnTo>
                    <a:pt x="252" y="141"/>
                  </a:lnTo>
                  <a:lnTo>
                    <a:pt x="251" y="139"/>
                  </a:lnTo>
                  <a:lnTo>
                    <a:pt x="235" y="142"/>
                  </a:lnTo>
                  <a:lnTo>
                    <a:pt x="235" y="142"/>
                  </a:lnTo>
                  <a:lnTo>
                    <a:pt x="235" y="141"/>
                  </a:lnTo>
                  <a:lnTo>
                    <a:pt x="235" y="141"/>
                  </a:lnTo>
                  <a:lnTo>
                    <a:pt x="235" y="141"/>
                  </a:lnTo>
                  <a:lnTo>
                    <a:pt x="235" y="140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8"/>
                  </a:lnTo>
                  <a:lnTo>
                    <a:pt x="234" y="136"/>
                  </a:lnTo>
                  <a:lnTo>
                    <a:pt x="234" y="136"/>
                  </a:lnTo>
                  <a:lnTo>
                    <a:pt x="234" y="136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3" y="139"/>
                  </a:lnTo>
                  <a:lnTo>
                    <a:pt x="233" y="140"/>
                  </a:lnTo>
                  <a:lnTo>
                    <a:pt x="231" y="141"/>
                  </a:lnTo>
                  <a:lnTo>
                    <a:pt x="231" y="141"/>
                  </a:lnTo>
                  <a:lnTo>
                    <a:pt x="229" y="142"/>
                  </a:lnTo>
                  <a:lnTo>
                    <a:pt x="233" y="131"/>
                  </a:lnTo>
                  <a:lnTo>
                    <a:pt x="230" y="130"/>
                  </a:lnTo>
                  <a:lnTo>
                    <a:pt x="229" y="131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8" y="135"/>
                  </a:lnTo>
                  <a:lnTo>
                    <a:pt x="228" y="136"/>
                  </a:lnTo>
                  <a:lnTo>
                    <a:pt x="226" y="138"/>
                  </a:lnTo>
                  <a:lnTo>
                    <a:pt x="225" y="138"/>
                  </a:lnTo>
                  <a:lnTo>
                    <a:pt x="225" y="139"/>
                  </a:lnTo>
                  <a:lnTo>
                    <a:pt x="237" y="114"/>
                  </a:lnTo>
                  <a:lnTo>
                    <a:pt x="246" y="120"/>
                  </a:lnTo>
                  <a:lnTo>
                    <a:pt x="246" y="124"/>
                  </a:lnTo>
                  <a:lnTo>
                    <a:pt x="247" y="128"/>
                  </a:lnTo>
                  <a:lnTo>
                    <a:pt x="248" y="130"/>
                  </a:lnTo>
                  <a:lnTo>
                    <a:pt x="250" y="134"/>
                  </a:lnTo>
                  <a:lnTo>
                    <a:pt x="252" y="136"/>
                  </a:lnTo>
                  <a:lnTo>
                    <a:pt x="253" y="139"/>
                  </a:lnTo>
                  <a:lnTo>
                    <a:pt x="256" y="141"/>
                  </a:lnTo>
                  <a:lnTo>
                    <a:pt x="258" y="144"/>
                  </a:lnTo>
                  <a:lnTo>
                    <a:pt x="263" y="147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9" y="161"/>
                  </a:lnTo>
                  <a:lnTo>
                    <a:pt x="280" y="158"/>
                  </a:lnTo>
                  <a:lnTo>
                    <a:pt x="280" y="156"/>
                  </a:lnTo>
                  <a:lnTo>
                    <a:pt x="280" y="153"/>
                  </a:lnTo>
                  <a:lnTo>
                    <a:pt x="280" y="150"/>
                  </a:lnTo>
                  <a:lnTo>
                    <a:pt x="280" y="147"/>
                  </a:lnTo>
                  <a:lnTo>
                    <a:pt x="280" y="145"/>
                  </a:lnTo>
                  <a:lnTo>
                    <a:pt x="280" y="142"/>
                  </a:lnTo>
                  <a:lnTo>
                    <a:pt x="281" y="139"/>
                  </a:lnTo>
                  <a:lnTo>
                    <a:pt x="280" y="139"/>
                  </a:lnTo>
                  <a:lnTo>
                    <a:pt x="278" y="138"/>
                  </a:lnTo>
                  <a:lnTo>
                    <a:pt x="276" y="136"/>
                  </a:lnTo>
                  <a:lnTo>
                    <a:pt x="274" y="135"/>
                  </a:lnTo>
                  <a:lnTo>
                    <a:pt x="273" y="134"/>
                  </a:lnTo>
                  <a:lnTo>
                    <a:pt x="272" y="133"/>
                  </a:lnTo>
                  <a:lnTo>
                    <a:pt x="272" y="131"/>
                  </a:lnTo>
                  <a:lnTo>
                    <a:pt x="270" y="131"/>
                  </a:lnTo>
                  <a:lnTo>
                    <a:pt x="270" y="130"/>
                  </a:lnTo>
                  <a:lnTo>
                    <a:pt x="270" y="129"/>
                  </a:lnTo>
                  <a:lnTo>
                    <a:pt x="273" y="129"/>
                  </a:lnTo>
                  <a:lnTo>
                    <a:pt x="274" y="128"/>
                  </a:lnTo>
                  <a:lnTo>
                    <a:pt x="276" y="127"/>
                  </a:lnTo>
                  <a:lnTo>
                    <a:pt x="278" y="125"/>
                  </a:lnTo>
                  <a:lnTo>
                    <a:pt x="280" y="123"/>
                  </a:lnTo>
                  <a:lnTo>
                    <a:pt x="281" y="122"/>
                  </a:lnTo>
                  <a:lnTo>
                    <a:pt x="281" y="120"/>
                  </a:lnTo>
                  <a:lnTo>
                    <a:pt x="281" y="119"/>
                  </a:lnTo>
                  <a:lnTo>
                    <a:pt x="281" y="118"/>
                  </a:lnTo>
                  <a:lnTo>
                    <a:pt x="281" y="117"/>
                  </a:lnTo>
                  <a:lnTo>
                    <a:pt x="279" y="114"/>
                  </a:lnTo>
                  <a:lnTo>
                    <a:pt x="278" y="113"/>
                  </a:lnTo>
                  <a:lnTo>
                    <a:pt x="275" y="112"/>
                  </a:lnTo>
                  <a:lnTo>
                    <a:pt x="273" y="111"/>
                  </a:lnTo>
                  <a:lnTo>
                    <a:pt x="267" y="108"/>
                  </a:lnTo>
                  <a:lnTo>
                    <a:pt x="262" y="106"/>
                  </a:lnTo>
                  <a:lnTo>
                    <a:pt x="258" y="106"/>
                  </a:lnTo>
                  <a:lnTo>
                    <a:pt x="256" y="105"/>
                  </a:lnTo>
                  <a:lnTo>
                    <a:pt x="253" y="102"/>
                  </a:lnTo>
                  <a:lnTo>
                    <a:pt x="251" y="101"/>
                  </a:lnTo>
                  <a:lnTo>
                    <a:pt x="250" y="100"/>
                  </a:lnTo>
                  <a:lnTo>
                    <a:pt x="247" y="97"/>
                  </a:lnTo>
                  <a:lnTo>
                    <a:pt x="246" y="95"/>
                  </a:lnTo>
                  <a:lnTo>
                    <a:pt x="245" y="92"/>
                  </a:lnTo>
                  <a:lnTo>
                    <a:pt x="242" y="92"/>
                  </a:lnTo>
                  <a:lnTo>
                    <a:pt x="239" y="92"/>
                  </a:lnTo>
                  <a:lnTo>
                    <a:pt x="236" y="94"/>
                  </a:lnTo>
                  <a:lnTo>
                    <a:pt x="233" y="95"/>
                  </a:lnTo>
                  <a:lnTo>
                    <a:pt x="230" y="95"/>
                  </a:lnTo>
                  <a:lnTo>
                    <a:pt x="228" y="95"/>
                  </a:lnTo>
                  <a:lnTo>
                    <a:pt x="226" y="95"/>
                  </a:lnTo>
                  <a:lnTo>
                    <a:pt x="224" y="94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22" y="90"/>
                  </a:lnTo>
                  <a:lnTo>
                    <a:pt x="222" y="89"/>
                  </a:lnTo>
                  <a:lnTo>
                    <a:pt x="220" y="86"/>
                  </a:lnTo>
                  <a:lnTo>
                    <a:pt x="222" y="85"/>
                  </a:lnTo>
                  <a:lnTo>
                    <a:pt x="222" y="83"/>
                  </a:lnTo>
                  <a:lnTo>
                    <a:pt x="223" y="81"/>
                  </a:lnTo>
                  <a:lnTo>
                    <a:pt x="223" y="79"/>
                  </a:lnTo>
                  <a:lnTo>
                    <a:pt x="224" y="78"/>
                  </a:lnTo>
                  <a:lnTo>
                    <a:pt x="224" y="75"/>
                  </a:lnTo>
                  <a:lnTo>
                    <a:pt x="223" y="74"/>
                  </a:lnTo>
                  <a:lnTo>
                    <a:pt x="222" y="74"/>
                  </a:lnTo>
                  <a:lnTo>
                    <a:pt x="220" y="73"/>
                  </a:lnTo>
                  <a:lnTo>
                    <a:pt x="219" y="73"/>
                  </a:lnTo>
                  <a:lnTo>
                    <a:pt x="217" y="73"/>
                  </a:lnTo>
                  <a:lnTo>
                    <a:pt x="213" y="73"/>
                  </a:lnTo>
                  <a:lnTo>
                    <a:pt x="211" y="74"/>
                  </a:lnTo>
                  <a:lnTo>
                    <a:pt x="207" y="74"/>
                  </a:lnTo>
                  <a:lnTo>
                    <a:pt x="206" y="74"/>
                  </a:lnTo>
                  <a:lnTo>
                    <a:pt x="205" y="74"/>
                  </a:lnTo>
                  <a:lnTo>
                    <a:pt x="203" y="73"/>
                  </a:lnTo>
                  <a:lnTo>
                    <a:pt x="202" y="72"/>
                  </a:lnTo>
                  <a:lnTo>
                    <a:pt x="201" y="70"/>
                  </a:lnTo>
                  <a:lnTo>
                    <a:pt x="201" y="69"/>
                  </a:lnTo>
                  <a:lnTo>
                    <a:pt x="200" y="68"/>
                  </a:lnTo>
                  <a:lnTo>
                    <a:pt x="200" y="67"/>
                  </a:lnTo>
                  <a:lnTo>
                    <a:pt x="200" y="66"/>
                  </a:lnTo>
                  <a:lnTo>
                    <a:pt x="201" y="64"/>
                  </a:lnTo>
                  <a:lnTo>
                    <a:pt x="201" y="63"/>
                  </a:lnTo>
                  <a:lnTo>
                    <a:pt x="201" y="62"/>
                  </a:lnTo>
                  <a:lnTo>
                    <a:pt x="202" y="61"/>
                  </a:lnTo>
                  <a:lnTo>
                    <a:pt x="203" y="61"/>
                  </a:lnTo>
                  <a:lnTo>
                    <a:pt x="205" y="59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07" y="58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01" y="40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3" y="38"/>
                  </a:lnTo>
                  <a:lnTo>
                    <a:pt x="203" y="38"/>
                  </a:lnTo>
                  <a:lnTo>
                    <a:pt x="203" y="36"/>
                  </a:lnTo>
                  <a:lnTo>
                    <a:pt x="205" y="36"/>
                  </a:lnTo>
                  <a:lnTo>
                    <a:pt x="206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8"/>
                  </a:lnTo>
                  <a:lnTo>
                    <a:pt x="212" y="40"/>
                  </a:lnTo>
                  <a:lnTo>
                    <a:pt x="213" y="41"/>
                  </a:lnTo>
                  <a:lnTo>
                    <a:pt x="216" y="44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9" y="47"/>
                  </a:lnTo>
                  <a:lnTo>
                    <a:pt x="222" y="47"/>
                  </a:lnTo>
                  <a:lnTo>
                    <a:pt x="223" y="46"/>
                  </a:lnTo>
                  <a:lnTo>
                    <a:pt x="224" y="45"/>
                  </a:lnTo>
                  <a:lnTo>
                    <a:pt x="226" y="44"/>
                  </a:lnTo>
                  <a:lnTo>
                    <a:pt x="228" y="42"/>
                  </a:lnTo>
                  <a:lnTo>
                    <a:pt x="229" y="41"/>
                  </a:lnTo>
                  <a:lnTo>
                    <a:pt x="230" y="39"/>
                  </a:lnTo>
                  <a:lnTo>
                    <a:pt x="231" y="39"/>
                  </a:lnTo>
                  <a:lnTo>
                    <a:pt x="233" y="39"/>
                  </a:lnTo>
                  <a:lnTo>
                    <a:pt x="234" y="39"/>
                  </a:lnTo>
                  <a:lnTo>
                    <a:pt x="235" y="39"/>
                  </a:lnTo>
                  <a:lnTo>
                    <a:pt x="236" y="40"/>
                  </a:lnTo>
                  <a:lnTo>
                    <a:pt x="237" y="40"/>
                  </a:lnTo>
                  <a:lnTo>
                    <a:pt x="239" y="41"/>
                  </a:lnTo>
                  <a:lnTo>
                    <a:pt x="240" y="42"/>
                  </a:lnTo>
                  <a:lnTo>
                    <a:pt x="240" y="44"/>
                  </a:lnTo>
                  <a:lnTo>
                    <a:pt x="241" y="45"/>
                  </a:lnTo>
                  <a:lnTo>
                    <a:pt x="241" y="46"/>
                  </a:lnTo>
                  <a:lnTo>
                    <a:pt x="241" y="47"/>
                  </a:lnTo>
                  <a:lnTo>
                    <a:pt x="241" y="50"/>
                  </a:lnTo>
                  <a:lnTo>
                    <a:pt x="241" y="52"/>
                  </a:lnTo>
                  <a:lnTo>
                    <a:pt x="241" y="55"/>
                  </a:lnTo>
                  <a:lnTo>
                    <a:pt x="240" y="57"/>
                  </a:lnTo>
                  <a:lnTo>
                    <a:pt x="240" y="58"/>
                  </a:lnTo>
                  <a:lnTo>
                    <a:pt x="240" y="59"/>
                  </a:lnTo>
                  <a:lnTo>
                    <a:pt x="241" y="61"/>
                  </a:lnTo>
                  <a:lnTo>
                    <a:pt x="241" y="62"/>
                  </a:lnTo>
                  <a:lnTo>
                    <a:pt x="244" y="62"/>
                  </a:lnTo>
                  <a:lnTo>
                    <a:pt x="247" y="62"/>
                  </a:lnTo>
                  <a:lnTo>
                    <a:pt x="250" y="62"/>
                  </a:lnTo>
                  <a:lnTo>
                    <a:pt x="252" y="62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8" y="64"/>
                  </a:lnTo>
                  <a:lnTo>
                    <a:pt x="259" y="66"/>
                  </a:lnTo>
                  <a:lnTo>
                    <a:pt x="261" y="67"/>
                  </a:lnTo>
                  <a:lnTo>
                    <a:pt x="262" y="68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9" y="85"/>
                  </a:lnTo>
                  <a:lnTo>
                    <a:pt x="259" y="86"/>
                  </a:lnTo>
                  <a:lnTo>
                    <a:pt x="261" y="86"/>
                  </a:lnTo>
                  <a:lnTo>
                    <a:pt x="262" y="88"/>
                  </a:lnTo>
                  <a:lnTo>
                    <a:pt x="263" y="88"/>
                  </a:lnTo>
                  <a:lnTo>
                    <a:pt x="264" y="89"/>
                  </a:lnTo>
                  <a:lnTo>
                    <a:pt x="266" y="90"/>
                  </a:lnTo>
                  <a:lnTo>
                    <a:pt x="267" y="94"/>
                  </a:lnTo>
                  <a:lnTo>
                    <a:pt x="268" y="96"/>
                  </a:lnTo>
                  <a:lnTo>
                    <a:pt x="270" y="100"/>
                  </a:lnTo>
                  <a:lnTo>
                    <a:pt x="273" y="102"/>
                  </a:lnTo>
                  <a:lnTo>
                    <a:pt x="274" y="103"/>
                  </a:lnTo>
                  <a:lnTo>
                    <a:pt x="275" y="105"/>
                  </a:lnTo>
                  <a:lnTo>
                    <a:pt x="276" y="106"/>
                  </a:lnTo>
                  <a:lnTo>
                    <a:pt x="278" y="107"/>
                  </a:lnTo>
                  <a:lnTo>
                    <a:pt x="280" y="108"/>
                  </a:lnTo>
                  <a:lnTo>
                    <a:pt x="281" y="108"/>
                  </a:lnTo>
                  <a:lnTo>
                    <a:pt x="284" y="108"/>
                  </a:lnTo>
                  <a:lnTo>
                    <a:pt x="285" y="109"/>
                  </a:lnTo>
                  <a:lnTo>
                    <a:pt x="285" y="106"/>
                  </a:lnTo>
                  <a:lnTo>
                    <a:pt x="285" y="103"/>
                  </a:lnTo>
                  <a:lnTo>
                    <a:pt x="285" y="100"/>
                  </a:lnTo>
                  <a:lnTo>
                    <a:pt x="284" y="97"/>
                  </a:lnTo>
                  <a:lnTo>
                    <a:pt x="283" y="91"/>
                  </a:lnTo>
                  <a:lnTo>
                    <a:pt x="281" y="85"/>
                  </a:lnTo>
                  <a:lnTo>
                    <a:pt x="279" y="79"/>
                  </a:lnTo>
                  <a:lnTo>
                    <a:pt x="279" y="74"/>
                  </a:lnTo>
                  <a:lnTo>
                    <a:pt x="278" y="70"/>
                  </a:lnTo>
                  <a:lnTo>
                    <a:pt x="278" y="68"/>
                  </a:lnTo>
                  <a:lnTo>
                    <a:pt x="279" y="64"/>
                  </a:lnTo>
                  <a:lnTo>
                    <a:pt x="279" y="61"/>
                  </a:lnTo>
                  <a:lnTo>
                    <a:pt x="278" y="61"/>
                  </a:lnTo>
                  <a:lnTo>
                    <a:pt x="276" y="59"/>
                  </a:lnTo>
                  <a:lnTo>
                    <a:pt x="274" y="59"/>
                  </a:lnTo>
                  <a:lnTo>
                    <a:pt x="273" y="58"/>
                  </a:lnTo>
                  <a:lnTo>
                    <a:pt x="270" y="57"/>
                  </a:lnTo>
                  <a:lnTo>
                    <a:pt x="269" y="57"/>
                  </a:lnTo>
                  <a:lnTo>
                    <a:pt x="268" y="56"/>
                  </a:lnTo>
                  <a:lnTo>
                    <a:pt x="268" y="55"/>
                  </a:lnTo>
                  <a:lnTo>
                    <a:pt x="267" y="53"/>
                  </a:lnTo>
                  <a:lnTo>
                    <a:pt x="267" y="52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72" y="29"/>
                  </a:lnTo>
                  <a:lnTo>
                    <a:pt x="270" y="28"/>
                  </a:lnTo>
                  <a:lnTo>
                    <a:pt x="269" y="28"/>
                  </a:lnTo>
                  <a:lnTo>
                    <a:pt x="268" y="27"/>
                  </a:lnTo>
                  <a:lnTo>
                    <a:pt x="267" y="25"/>
                  </a:lnTo>
                  <a:lnTo>
                    <a:pt x="266" y="24"/>
                  </a:lnTo>
                  <a:lnTo>
                    <a:pt x="264" y="23"/>
                  </a:lnTo>
                  <a:lnTo>
                    <a:pt x="264" y="22"/>
                  </a:lnTo>
                  <a:lnTo>
                    <a:pt x="264" y="22"/>
                  </a:lnTo>
                  <a:lnTo>
                    <a:pt x="264" y="20"/>
                  </a:lnTo>
                  <a:lnTo>
                    <a:pt x="264" y="19"/>
                  </a:lnTo>
                  <a:lnTo>
                    <a:pt x="264" y="19"/>
                  </a:lnTo>
                  <a:lnTo>
                    <a:pt x="264" y="18"/>
                  </a:lnTo>
                  <a:lnTo>
                    <a:pt x="264" y="17"/>
                  </a:lnTo>
                  <a:lnTo>
                    <a:pt x="264" y="16"/>
                  </a:lnTo>
                  <a:lnTo>
                    <a:pt x="266" y="16"/>
                  </a:lnTo>
                  <a:lnTo>
                    <a:pt x="266" y="14"/>
                  </a:lnTo>
                  <a:lnTo>
                    <a:pt x="267" y="14"/>
                  </a:lnTo>
                  <a:lnTo>
                    <a:pt x="268" y="14"/>
                  </a:lnTo>
                  <a:lnTo>
                    <a:pt x="269" y="14"/>
                  </a:lnTo>
                  <a:lnTo>
                    <a:pt x="272" y="14"/>
                  </a:lnTo>
                  <a:lnTo>
                    <a:pt x="273" y="14"/>
                  </a:lnTo>
                  <a:lnTo>
                    <a:pt x="274" y="14"/>
                  </a:lnTo>
                  <a:lnTo>
                    <a:pt x="274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8" y="14"/>
                  </a:lnTo>
                  <a:lnTo>
                    <a:pt x="278" y="14"/>
                  </a:lnTo>
                  <a:lnTo>
                    <a:pt x="279" y="13"/>
                  </a:lnTo>
                  <a:lnTo>
                    <a:pt x="280" y="12"/>
                  </a:lnTo>
                  <a:lnTo>
                    <a:pt x="280" y="11"/>
                  </a:lnTo>
                  <a:lnTo>
                    <a:pt x="281" y="9"/>
                  </a:lnTo>
                  <a:lnTo>
                    <a:pt x="281" y="8"/>
                  </a:lnTo>
                  <a:lnTo>
                    <a:pt x="281" y="6"/>
                  </a:lnTo>
                  <a:lnTo>
                    <a:pt x="283" y="5"/>
                  </a:lnTo>
                  <a:lnTo>
                    <a:pt x="283" y="2"/>
                  </a:lnTo>
                  <a:lnTo>
                    <a:pt x="284" y="1"/>
                  </a:lnTo>
                  <a:lnTo>
                    <a:pt x="284" y="1"/>
                  </a:lnTo>
                  <a:lnTo>
                    <a:pt x="285" y="0"/>
                  </a:lnTo>
                  <a:lnTo>
                    <a:pt x="286" y="0"/>
                  </a:lnTo>
                  <a:lnTo>
                    <a:pt x="287" y="0"/>
                  </a:lnTo>
                  <a:lnTo>
                    <a:pt x="289" y="1"/>
                  </a:lnTo>
                  <a:lnTo>
                    <a:pt x="290" y="1"/>
                  </a:lnTo>
                  <a:lnTo>
                    <a:pt x="291" y="1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4" y="5"/>
                  </a:lnTo>
                  <a:lnTo>
                    <a:pt x="294" y="6"/>
                  </a:lnTo>
                  <a:lnTo>
                    <a:pt x="294" y="7"/>
                  </a:lnTo>
                  <a:lnTo>
                    <a:pt x="294" y="8"/>
                  </a:lnTo>
                  <a:lnTo>
                    <a:pt x="294" y="11"/>
                  </a:lnTo>
                  <a:lnTo>
                    <a:pt x="294" y="12"/>
                  </a:lnTo>
                  <a:lnTo>
                    <a:pt x="295" y="13"/>
                  </a:lnTo>
                  <a:lnTo>
                    <a:pt x="295" y="14"/>
                  </a:lnTo>
                  <a:lnTo>
                    <a:pt x="296" y="14"/>
                  </a:lnTo>
                  <a:lnTo>
                    <a:pt x="296" y="16"/>
                  </a:lnTo>
                  <a:lnTo>
                    <a:pt x="297" y="16"/>
                  </a:lnTo>
                  <a:lnTo>
                    <a:pt x="298" y="16"/>
                  </a:lnTo>
                  <a:lnTo>
                    <a:pt x="300" y="16"/>
                  </a:lnTo>
                  <a:lnTo>
                    <a:pt x="302" y="16"/>
                  </a:lnTo>
                  <a:lnTo>
                    <a:pt x="305" y="14"/>
                  </a:lnTo>
                  <a:lnTo>
                    <a:pt x="306" y="14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9" y="17"/>
                  </a:lnTo>
                  <a:lnTo>
                    <a:pt x="309" y="17"/>
                  </a:lnTo>
                  <a:lnTo>
                    <a:pt x="309" y="18"/>
                  </a:lnTo>
                  <a:lnTo>
                    <a:pt x="309" y="19"/>
                  </a:lnTo>
                  <a:lnTo>
                    <a:pt x="309" y="20"/>
                  </a:lnTo>
                  <a:lnTo>
                    <a:pt x="309" y="22"/>
                  </a:lnTo>
                  <a:lnTo>
                    <a:pt x="300" y="33"/>
                  </a:lnTo>
                  <a:lnTo>
                    <a:pt x="308" y="56"/>
                  </a:lnTo>
                  <a:lnTo>
                    <a:pt x="307" y="57"/>
                  </a:lnTo>
                  <a:lnTo>
                    <a:pt x="306" y="57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2" y="58"/>
                  </a:lnTo>
                  <a:lnTo>
                    <a:pt x="301" y="59"/>
                  </a:lnTo>
                  <a:lnTo>
                    <a:pt x="300" y="59"/>
                  </a:lnTo>
                  <a:lnTo>
                    <a:pt x="298" y="61"/>
                  </a:lnTo>
                  <a:lnTo>
                    <a:pt x="298" y="66"/>
                  </a:lnTo>
                  <a:lnTo>
                    <a:pt x="297" y="72"/>
                  </a:lnTo>
                  <a:lnTo>
                    <a:pt x="296" y="78"/>
                  </a:lnTo>
                  <a:lnTo>
                    <a:pt x="294" y="84"/>
                  </a:lnTo>
                  <a:lnTo>
                    <a:pt x="292" y="90"/>
                  </a:lnTo>
                  <a:lnTo>
                    <a:pt x="292" y="96"/>
                  </a:lnTo>
                  <a:lnTo>
                    <a:pt x="292" y="99"/>
                  </a:lnTo>
                  <a:lnTo>
                    <a:pt x="292" y="102"/>
                  </a:lnTo>
                  <a:lnTo>
                    <a:pt x="292" y="105"/>
                  </a:lnTo>
                  <a:lnTo>
                    <a:pt x="294" y="108"/>
                  </a:lnTo>
                  <a:lnTo>
                    <a:pt x="295" y="107"/>
                  </a:lnTo>
                  <a:lnTo>
                    <a:pt x="297" y="106"/>
                  </a:lnTo>
                  <a:lnTo>
                    <a:pt x="298" y="105"/>
                  </a:lnTo>
                  <a:lnTo>
                    <a:pt x="300" y="102"/>
                  </a:lnTo>
                  <a:lnTo>
                    <a:pt x="303" y="99"/>
                  </a:lnTo>
                  <a:lnTo>
                    <a:pt x="306" y="94"/>
                  </a:lnTo>
                  <a:lnTo>
                    <a:pt x="307" y="91"/>
                  </a:lnTo>
                  <a:lnTo>
                    <a:pt x="308" y="89"/>
                  </a:lnTo>
                  <a:lnTo>
                    <a:pt x="309" y="86"/>
                  </a:lnTo>
                  <a:lnTo>
                    <a:pt x="312" y="85"/>
                  </a:lnTo>
                  <a:lnTo>
                    <a:pt x="314" y="83"/>
                  </a:lnTo>
                  <a:lnTo>
                    <a:pt x="316" y="81"/>
                  </a:lnTo>
                  <a:lnTo>
                    <a:pt x="318" y="80"/>
                  </a:lnTo>
                  <a:lnTo>
                    <a:pt x="322" y="79"/>
                  </a:lnTo>
                  <a:lnTo>
                    <a:pt x="322" y="78"/>
                  </a:lnTo>
                  <a:lnTo>
                    <a:pt x="322" y="75"/>
                  </a:lnTo>
                  <a:lnTo>
                    <a:pt x="322" y="74"/>
                  </a:lnTo>
                  <a:lnTo>
                    <a:pt x="322" y="72"/>
                  </a:lnTo>
                  <a:lnTo>
                    <a:pt x="322" y="69"/>
                  </a:lnTo>
                  <a:lnTo>
                    <a:pt x="322" y="68"/>
                  </a:lnTo>
                  <a:lnTo>
                    <a:pt x="322" y="66"/>
                  </a:lnTo>
                  <a:lnTo>
                    <a:pt x="323" y="63"/>
                  </a:lnTo>
                  <a:lnTo>
                    <a:pt x="324" y="62"/>
                  </a:lnTo>
                  <a:lnTo>
                    <a:pt x="325" y="61"/>
                  </a:lnTo>
                  <a:lnTo>
                    <a:pt x="325" y="61"/>
                  </a:lnTo>
                  <a:lnTo>
                    <a:pt x="326" y="59"/>
                  </a:lnTo>
                  <a:lnTo>
                    <a:pt x="328" y="59"/>
                  </a:lnTo>
                  <a:lnTo>
                    <a:pt x="330" y="59"/>
                  </a:lnTo>
                  <a:lnTo>
                    <a:pt x="333" y="59"/>
                  </a:lnTo>
                  <a:lnTo>
                    <a:pt x="335" y="58"/>
                  </a:lnTo>
                  <a:lnTo>
                    <a:pt x="337" y="58"/>
                  </a:lnTo>
                  <a:lnTo>
                    <a:pt x="339" y="57"/>
                  </a:lnTo>
                  <a:lnTo>
                    <a:pt x="340" y="57"/>
                  </a:lnTo>
                  <a:lnTo>
                    <a:pt x="341" y="56"/>
                  </a:lnTo>
                  <a:lnTo>
                    <a:pt x="341" y="55"/>
                  </a:lnTo>
                  <a:lnTo>
                    <a:pt x="341" y="52"/>
                  </a:lnTo>
                  <a:lnTo>
                    <a:pt x="341" y="50"/>
                  </a:lnTo>
                  <a:lnTo>
                    <a:pt x="341" y="47"/>
                  </a:lnTo>
                  <a:lnTo>
                    <a:pt x="341" y="46"/>
                  </a:lnTo>
                  <a:lnTo>
                    <a:pt x="342" y="44"/>
                  </a:lnTo>
                  <a:lnTo>
                    <a:pt x="344" y="42"/>
                  </a:lnTo>
                  <a:lnTo>
                    <a:pt x="345" y="40"/>
                  </a:lnTo>
                  <a:lnTo>
                    <a:pt x="346" y="39"/>
                  </a:lnTo>
                  <a:lnTo>
                    <a:pt x="346" y="39"/>
                  </a:lnTo>
                  <a:lnTo>
                    <a:pt x="347" y="38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38"/>
                  </a:lnTo>
                  <a:lnTo>
                    <a:pt x="350" y="39"/>
                  </a:lnTo>
                  <a:lnTo>
                    <a:pt x="351" y="39"/>
                  </a:lnTo>
                  <a:lnTo>
                    <a:pt x="352" y="38"/>
                  </a:lnTo>
                  <a:lnTo>
                    <a:pt x="352" y="39"/>
                  </a:lnTo>
                  <a:lnTo>
                    <a:pt x="353" y="39"/>
                  </a:lnTo>
                  <a:lnTo>
                    <a:pt x="353" y="39"/>
                  </a:lnTo>
                  <a:lnTo>
                    <a:pt x="355" y="40"/>
                  </a:lnTo>
                  <a:lnTo>
                    <a:pt x="355" y="40"/>
                  </a:lnTo>
                  <a:lnTo>
                    <a:pt x="355" y="41"/>
                  </a:lnTo>
                  <a:lnTo>
                    <a:pt x="356" y="41"/>
                  </a:lnTo>
                  <a:lnTo>
                    <a:pt x="356" y="42"/>
                  </a:lnTo>
                  <a:lnTo>
                    <a:pt x="357" y="44"/>
                  </a:lnTo>
                  <a:lnTo>
                    <a:pt x="358" y="44"/>
                  </a:lnTo>
                  <a:lnTo>
                    <a:pt x="359" y="44"/>
                  </a:lnTo>
                  <a:lnTo>
                    <a:pt x="359" y="44"/>
                  </a:lnTo>
                  <a:lnTo>
                    <a:pt x="362" y="42"/>
                  </a:lnTo>
                  <a:lnTo>
                    <a:pt x="363" y="41"/>
                  </a:lnTo>
                  <a:lnTo>
                    <a:pt x="364" y="40"/>
                  </a:lnTo>
                  <a:lnTo>
                    <a:pt x="366" y="39"/>
                  </a:lnTo>
                  <a:lnTo>
                    <a:pt x="367" y="38"/>
                  </a:lnTo>
                  <a:lnTo>
                    <a:pt x="368" y="38"/>
                  </a:lnTo>
                  <a:lnTo>
                    <a:pt x="369" y="38"/>
                  </a:lnTo>
                  <a:lnTo>
                    <a:pt x="37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3" y="39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6" y="39"/>
                  </a:lnTo>
                  <a:lnTo>
                    <a:pt x="378" y="40"/>
                  </a:lnTo>
                  <a:lnTo>
                    <a:pt x="378" y="40"/>
                  </a:lnTo>
                  <a:lnTo>
                    <a:pt x="378" y="41"/>
                  </a:lnTo>
                  <a:lnTo>
                    <a:pt x="378" y="42"/>
                  </a:lnTo>
                  <a:lnTo>
                    <a:pt x="378" y="44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6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5" y="47"/>
                  </a:lnTo>
                  <a:lnTo>
                    <a:pt x="375" y="49"/>
                  </a:lnTo>
                  <a:lnTo>
                    <a:pt x="374" y="49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2" y="51"/>
                  </a:lnTo>
                  <a:lnTo>
                    <a:pt x="370" y="52"/>
                  </a:lnTo>
                  <a:lnTo>
                    <a:pt x="370" y="53"/>
                  </a:lnTo>
                  <a:lnTo>
                    <a:pt x="370" y="55"/>
                  </a:lnTo>
                  <a:lnTo>
                    <a:pt x="370" y="57"/>
                  </a:lnTo>
                  <a:lnTo>
                    <a:pt x="372" y="59"/>
                  </a:lnTo>
                  <a:lnTo>
                    <a:pt x="372" y="63"/>
                  </a:lnTo>
                  <a:lnTo>
                    <a:pt x="372" y="64"/>
                  </a:lnTo>
                  <a:lnTo>
                    <a:pt x="373" y="66"/>
                  </a:lnTo>
                  <a:lnTo>
                    <a:pt x="372" y="68"/>
                  </a:lnTo>
                  <a:lnTo>
                    <a:pt x="372" y="69"/>
                  </a:lnTo>
                  <a:lnTo>
                    <a:pt x="372" y="70"/>
                  </a:lnTo>
                  <a:lnTo>
                    <a:pt x="370" y="72"/>
                  </a:lnTo>
                  <a:lnTo>
                    <a:pt x="369" y="73"/>
                  </a:lnTo>
                  <a:lnTo>
                    <a:pt x="368" y="74"/>
                  </a:lnTo>
                  <a:lnTo>
                    <a:pt x="367" y="74"/>
                  </a:lnTo>
                  <a:lnTo>
                    <a:pt x="366" y="74"/>
                  </a:lnTo>
                  <a:lnTo>
                    <a:pt x="364" y="74"/>
                  </a:lnTo>
                  <a:lnTo>
                    <a:pt x="363" y="73"/>
                  </a:lnTo>
                  <a:lnTo>
                    <a:pt x="362" y="73"/>
                  </a:lnTo>
                  <a:lnTo>
                    <a:pt x="361" y="73"/>
                  </a:lnTo>
                  <a:lnTo>
                    <a:pt x="359" y="72"/>
                  </a:lnTo>
                  <a:lnTo>
                    <a:pt x="358" y="72"/>
                  </a:lnTo>
                  <a:lnTo>
                    <a:pt x="358" y="74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8"/>
                  </a:lnTo>
                  <a:lnTo>
                    <a:pt x="356" y="80"/>
                  </a:lnTo>
                  <a:lnTo>
                    <a:pt x="356" y="84"/>
                  </a:lnTo>
                  <a:lnTo>
                    <a:pt x="356" y="85"/>
                  </a:lnTo>
                  <a:lnTo>
                    <a:pt x="356" y="88"/>
                  </a:lnTo>
                  <a:lnTo>
                    <a:pt x="355" y="89"/>
                  </a:lnTo>
                  <a:lnTo>
                    <a:pt x="355" y="90"/>
                  </a:lnTo>
                  <a:lnTo>
                    <a:pt x="353" y="91"/>
                  </a:lnTo>
                  <a:lnTo>
                    <a:pt x="352" y="92"/>
                  </a:lnTo>
                  <a:lnTo>
                    <a:pt x="351" y="92"/>
                  </a:lnTo>
                  <a:lnTo>
                    <a:pt x="348" y="94"/>
                  </a:lnTo>
                  <a:lnTo>
                    <a:pt x="330" y="91"/>
                  </a:lnTo>
                  <a:lnTo>
                    <a:pt x="329" y="94"/>
                  </a:lnTo>
                  <a:lnTo>
                    <a:pt x="328" y="96"/>
                  </a:lnTo>
                  <a:lnTo>
                    <a:pt x="325" y="97"/>
                  </a:lnTo>
                  <a:lnTo>
                    <a:pt x="323" y="100"/>
                  </a:lnTo>
                  <a:lnTo>
                    <a:pt x="320" y="101"/>
                  </a:lnTo>
                  <a:lnTo>
                    <a:pt x="317" y="102"/>
                  </a:lnTo>
                  <a:lnTo>
                    <a:pt x="313" y="102"/>
                  </a:lnTo>
                  <a:lnTo>
                    <a:pt x="309" y="102"/>
                  </a:lnTo>
                  <a:lnTo>
                    <a:pt x="308" y="105"/>
                  </a:lnTo>
                  <a:lnTo>
                    <a:pt x="306" y="106"/>
                  </a:lnTo>
                  <a:lnTo>
                    <a:pt x="305" y="107"/>
                  </a:lnTo>
                  <a:lnTo>
                    <a:pt x="302" y="108"/>
                  </a:lnTo>
                  <a:lnTo>
                    <a:pt x="301" y="111"/>
                  </a:lnTo>
                  <a:lnTo>
                    <a:pt x="300" y="113"/>
                  </a:lnTo>
                  <a:lnTo>
                    <a:pt x="300" y="116"/>
                  </a:lnTo>
                  <a:lnTo>
                    <a:pt x="300" y="118"/>
                  </a:lnTo>
                  <a:lnTo>
                    <a:pt x="301" y="118"/>
                  </a:lnTo>
                  <a:lnTo>
                    <a:pt x="301" y="119"/>
                  </a:lnTo>
                  <a:lnTo>
                    <a:pt x="302" y="119"/>
                  </a:lnTo>
                  <a:lnTo>
                    <a:pt x="303" y="120"/>
                  </a:lnTo>
                  <a:lnTo>
                    <a:pt x="303" y="120"/>
                  </a:lnTo>
                  <a:lnTo>
                    <a:pt x="305" y="122"/>
                  </a:lnTo>
                  <a:lnTo>
                    <a:pt x="306" y="122"/>
                  </a:lnTo>
                  <a:lnTo>
                    <a:pt x="307" y="123"/>
                  </a:lnTo>
                  <a:lnTo>
                    <a:pt x="307" y="127"/>
                  </a:lnTo>
                  <a:lnTo>
                    <a:pt x="306" y="127"/>
                  </a:lnTo>
                  <a:lnTo>
                    <a:pt x="305" y="127"/>
                  </a:lnTo>
                  <a:lnTo>
                    <a:pt x="305" y="128"/>
                  </a:lnTo>
                  <a:lnTo>
                    <a:pt x="303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1" y="128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298" y="130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298" y="134"/>
                  </a:lnTo>
                  <a:lnTo>
                    <a:pt x="302" y="164"/>
                  </a:lnTo>
                  <a:lnTo>
                    <a:pt x="305" y="162"/>
                  </a:lnTo>
                  <a:lnTo>
                    <a:pt x="308" y="160"/>
                  </a:lnTo>
                  <a:lnTo>
                    <a:pt x="311" y="156"/>
                  </a:lnTo>
                  <a:lnTo>
                    <a:pt x="314" y="153"/>
                  </a:lnTo>
                  <a:lnTo>
                    <a:pt x="318" y="147"/>
                  </a:lnTo>
                  <a:lnTo>
                    <a:pt x="323" y="141"/>
                  </a:lnTo>
                  <a:lnTo>
                    <a:pt x="328" y="133"/>
                  </a:lnTo>
                  <a:lnTo>
                    <a:pt x="331" y="127"/>
                  </a:lnTo>
                  <a:lnTo>
                    <a:pt x="335" y="119"/>
                  </a:lnTo>
                  <a:lnTo>
                    <a:pt x="340" y="112"/>
                  </a:lnTo>
                  <a:lnTo>
                    <a:pt x="358" y="140"/>
                  </a:lnTo>
                  <a:lnTo>
                    <a:pt x="357" y="141"/>
                  </a:lnTo>
                  <a:lnTo>
                    <a:pt x="356" y="142"/>
                  </a:lnTo>
                  <a:lnTo>
                    <a:pt x="353" y="142"/>
                  </a:lnTo>
                  <a:lnTo>
                    <a:pt x="352" y="144"/>
                  </a:lnTo>
                  <a:lnTo>
                    <a:pt x="350" y="144"/>
                  </a:lnTo>
                  <a:lnTo>
                    <a:pt x="347" y="144"/>
                  </a:lnTo>
                  <a:lnTo>
                    <a:pt x="346" y="144"/>
                  </a:lnTo>
                  <a:lnTo>
                    <a:pt x="344" y="144"/>
                  </a:lnTo>
                  <a:lnTo>
                    <a:pt x="329" y="140"/>
                  </a:lnTo>
                  <a:lnTo>
                    <a:pt x="312" y="162"/>
                  </a:lnTo>
                  <a:lnTo>
                    <a:pt x="314" y="164"/>
                  </a:lnTo>
                  <a:lnTo>
                    <a:pt x="313" y="167"/>
                  </a:lnTo>
                  <a:lnTo>
                    <a:pt x="312" y="167"/>
                  </a:lnTo>
                  <a:lnTo>
                    <a:pt x="311" y="168"/>
                  </a:lnTo>
                  <a:lnTo>
                    <a:pt x="309" y="169"/>
                  </a:lnTo>
                  <a:lnTo>
                    <a:pt x="308" y="170"/>
                  </a:lnTo>
                  <a:lnTo>
                    <a:pt x="307" y="172"/>
                  </a:lnTo>
                  <a:lnTo>
                    <a:pt x="306" y="172"/>
                  </a:lnTo>
                  <a:lnTo>
                    <a:pt x="303" y="173"/>
                  </a:lnTo>
                  <a:lnTo>
                    <a:pt x="302" y="173"/>
                  </a:lnTo>
                  <a:lnTo>
                    <a:pt x="301" y="221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302" y="221"/>
                  </a:lnTo>
                  <a:lnTo>
                    <a:pt x="303" y="221"/>
                  </a:lnTo>
                  <a:lnTo>
                    <a:pt x="303" y="222"/>
                  </a:lnTo>
                  <a:lnTo>
                    <a:pt x="305" y="221"/>
                  </a:lnTo>
                  <a:lnTo>
                    <a:pt x="306" y="221"/>
                  </a:lnTo>
                  <a:lnTo>
                    <a:pt x="307" y="221"/>
                  </a:lnTo>
                  <a:lnTo>
                    <a:pt x="308" y="218"/>
                  </a:lnTo>
                  <a:lnTo>
                    <a:pt x="309" y="216"/>
                  </a:lnTo>
                  <a:lnTo>
                    <a:pt x="312" y="212"/>
                  </a:lnTo>
                  <a:lnTo>
                    <a:pt x="313" y="210"/>
                  </a:lnTo>
                  <a:lnTo>
                    <a:pt x="316" y="206"/>
                  </a:lnTo>
                  <a:lnTo>
                    <a:pt x="317" y="202"/>
                  </a:lnTo>
                  <a:lnTo>
                    <a:pt x="317" y="199"/>
                  </a:lnTo>
                  <a:lnTo>
                    <a:pt x="318" y="196"/>
                  </a:lnTo>
                  <a:lnTo>
                    <a:pt x="319" y="195"/>
                  </a:lnTo>
                  <a:lnTo>
                    <a:pt x="320" y="194"/>
                  </a:lnTo>
                  <a:lnTo>
                    <a:pt x="322" y="194"/>
                  </a:lnTo>
                  <a:lnTo>
                    <a:pt x="323" y="194"/>
                  </a:lnTo>
                  <a:lnTo>
                    <a:pt x="324" y="194"/>
                  </a:lnTo>
                  <a:lnTo>
                    <a:pt x="325" y="192"/>
                  </a:lnTo>
                  <a:lnTo>
                    <a:pt x="326" y="192"/>
                  </a:lnTo>
                  <a:lnTo>
                    <a:pt x="328" y="192"/>
                  </a:lnTo>
                  <a:lnTo>
                    <a:pt x="328" y="191"/>
                  </a:lnTo>
                  <a:lnTo>
                    <a:pt x="329" y="190"/>
                  </a:lnTo>
                  <a:lnTo>
                    <a:pt x="329" y="188"/>
                  </a:lnTo>
                  <a:lnTo>
                    <a:pt x="329" y="186"/>
                  </a:lnTo>
                  <a:lnTo>
                    <a:pt x="329" y="184"/>
                  </a:lnTo>
                  <a:lnTo>
                    <a:pt x="328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29" y="173"/>
                  </a:lnTo>
                  <a:lnTo>
                    <a:pt x="329" y="172"/>
                  </a:lnTo>
                  <a:lnTo>
                    <a:pt x="330" y="170"/>
                  </a:lnTo>
                  <a:lnTo>
                    <a:pt x="333" y="169"/>
                  </a:lnTo>
                  <a:lnTo>
                    <a:pt x="334" y="168"/>
                  </a:lnTo>
                  <a:lnTo>
                    <a:pt x="336" y="168"/>
                  </a:lnTo>
                  <a:lnTo>
                    <a:pt x="337" y="168"/>
                  </a:lnTo>
                  <a:lnTo>
                    <a:pt x="340" y="168"/>
                  </a:lnTo>
                  <a:lnTo>
                    <a:pt x="341" y="169"/>
                  </a:lnTo>
                  <a:lnTo>
                    <a:pt x="344" y="169"/>
                  </a:lnTo>
                  <a:lnTo>
                    <a:pt x="345" y="169"/>
                  </a:lnTo>
                  <a:lnTo>
                    <a:pt x="347" y="169"/>
                  </a:lnTo>
                  <a:lnTo>
                    <a:pt x="359" y="152"/>
                  </a:lnTo>
                  <a:lnTo>
                    <a:pt x="359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2" y="152"/>
                  </a:lnTo>
                  <a:lnTo>
                    <a:pt x="363" y="152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6" y="152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7" y="155"/>
                  </a:lnTo>
                  <a:lnTo>
                    <a:pt x="367" y="155"/>
                  </a:lnTo>
                  <a:lnTo>
                    <a:pt x="367" y="156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60"/>
                  </a:lnTo>
                  <a:lnTo>
                    <a:pt x="368" y="160"/>
                  </a:lnTo>
                  <a:lnTo>
                    <a:pt x="369" y="160"/>
                  </a:lnTo>
                  <a:lnTo>
                    <a:pt x="370" y="161"/>
                  </a:lnTo>
                  <a:lnTo>
                    <a:pt x="372" y="161"/>
                  </a:lnTo>
                  <a:lnTo>
                    <a:pt x="372" y="161"/>
                  </a:lnTo>
                  <a:lnTo>
                    <a:pt x="373" y="161"/>
                  </a:lnTo>
                  <a:lnTo>
                    <a:pt x="374" y="160"/>
                  </a:lnTo>
                  <a:lnTo>
                    <a:pt x="374" y="160"/>
                  </a:lnTo>
                  <a:lnTo>
                    <a:pt x="376" y="158"/>
                  </a:lnTo>
                  <a:lnTo>
                    <a:pt x="378" y="157"/>
                  </a:lnTo>
                  <a:lnTo>
                    <a:pt x="379" y="156"/>
                  </a:lnTo>
                  <a:lnTo>
                    <a:pt x="381" y="156"/>
                  </a:lnTo>
                  <a:lnTo>
                    <a:pt x="383" y="155"/>
                  </a:lnTo>
                  <a:lnTo>
                    <a:pt x="385" y="156"/>
                  </a:lnTo>
                  <a:lnTo>
                    <a:pt x="387" y="156"/>
                  </a:lnTo>
                  <a:lnTo>
                    <a:pt x="390" y="156"/>
                  </a:lnTo>
                  <a:lnTo>
                    <a:pt x="390" y="158"/>
                  </a:lnTo>
                  <a:lnTo>
                    <a:pt x="390" y="158"/>
                  </a:lnTo>
                  <a:lnTo>
                    <a:pt x="390" y="160"/>
                  </a:lnTo>
                  <a:lnTo>
                    <a:pt x="390" y="160"/>
                  </a:lnTo>
                  <a:lnTo>
                    <a:pt x="390" y="161"/>
                  </a:lnTo>
                  <a:lnTo>
                    <a:pt x="390" y="162"/>
                  </a:lnTo>
                  <a:lnTo>
                    <a:pt x="390" y="162"/>
                  </a:lnTo>
                  <a:lnTo>
                    <a:pt x="390" y="163"/>
                  </a:lnTo>
                  <a:lnTo>
                    <a:pt x="390" y="163"/>
                  </a:lnTo>
                  <a:lnTo>
                    <a:pt x="381" y="169"/>
                  </a:lnTo>
                  <a:lnTo>
                    <a:pt x="381" y="172"/>
                  </a:lnTo>
                  <a:lnTo>
                    <a:pt x="383" y="174"/>
                  </a:lnTo>
                  <a:lnTo>
                    <a:pt x="383" y="177"/>
                  </a:lnTo>
                  <a:lnTo>
                    <a:pt x="383" y="179"/>
                  </a:lnTo>
                  <a:lnTo>
                    <a:pt x="384" y="180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1" y="186"/>
                  </a:lnTo>
                  <a:lnTo>
                    <a:pt x="380" y="188"/>
                  </a:lnTo>
                  <a:lnTo>
                    <a:pt x="380" y="189"/>
                  </a:lnTo>
                  <a:lnTo>
                    <a:pt x="379" y="189"/>
                  </a:lnTo>
                  <a:lnTo>
                    <a:pt x="378" y="190"/>
                  </a:lnTo>
                  <a:lnTo>
                    <a:pt x="375" y="190"/>
                  </a:lnTo>
                  <a:lnTo>
                    <a:pt x="373" y="189"/>
                  </a:lnTo>
                  <a:lnTo>
                    <a:pt x="370" y="189"/>
                  </a:lnTo>
                  <a:lnTo>
                    <a:pt x="368" y="188"/>
                  </a:lnTo>
                  <a:lnTo>
                    <a:pt x="367" y="188"/>
                  </a:lnTo>
                  <a:lnTo>
                    <a:pt x="364" y="189"/>
                  </a:lnTo>
                  <a:lnTo>
                    <a:pt x="363" y="189"/>
                  </a:lnTo>
                  <a:lnTo>
                    <a:pt x="362" y="190"/>
                  </a:lnTo>
                  <a:lnTo>
                    <a:pt x="362" y="192"/>
                  </a:lnTo>
                  <a:lnTo>
                    <a:pt x="362" y="196"/>
                  </a:lnTo>
                  <a:lnTo>
                    <a:pt x="361" y="199"/>
                  </a:lnTo>
                  <a:lnTo>
                    <a:pt x="361" y="201"/>
                  </a:lnTo>
                  <a:lnTo>
                    <a:pt x="358" y="203"/>
                  </a:lnTo>
                  <a:lnTo>
                    <a:pt x="357" y="206"/>
                  </a:lnTo>
                  <a:lnTo>
                    <a:pt x="356" y="207"/>
                  </a:lnTo>
                  <a:lnTo>
                    <a:pt x="355" y="208"/>
                  </a:lnTo>
                  <a:lnTo>
                    <a:pt x="352" y="208"/>
                  </a:lnTo>
                  <a:lnTo>
                    <a:pt x="351" y="210"/>
                  </a:lnTo>
                  <a:lnTo>
                    <a:pt x="347" y="210"/>
                  </a:lnTo>
                  <a:lnTo>
                    <a:pt x="345" y="210"/>
                  </a:lnTo>
                  <a:lnTo>
                    <a:pt x="342" y="210"/>
                  </a:lnTo>
                  <a:lnTo>
                    <a:pt x="340" y="210"/>
                  </a:lnTo>
                  <a:lnTo>
                    <a:pt x="336" y="211"/>
                  </a:lnTo>
                  <a:lnTo>
                    <a:pt x="334" y="212"/>
                  </a:lnTo>
                  <a:lnTo>
                    <a:pt x="331" y="213"/>
                  </a:lnTo>
                  <a:lnTo>
                    <a:pt x="329" y="214"/>
                  </a:lnTo>
                  <a:lnTo>
                    <a:pt x="324" y="217"/>
                  </a:lnTo>
                  <a:lnTo>
                    <a:pt x="319" y="219"/>
                  </a:lnTo>
                  <a:lnTo>
                    <a:pt x="314" y="223"/>
                  </a:lnTo>
                  <a:lnTo>
                    <a:pt x="308" y="227"/>
                  </a:lnTo>
                  <a:lnTo>
                    <a:pt x="308" y="228"/>
                  </a:lnTo>
                  <a:lnTo>
                    <a:pt x="309" y="228"/>
                  </a:lnTo>
                  <a:lnTo>
                    <a:pt x="309" y="229"/>
                  </a:lnTo>
                  <a:lnTo>
                    <a:pt x="309" y="229"/>
                  </a:lnTo>
                  <a:lnTo>
                    <a:pt x="311" y="230"/>
                  </a:lnTo>
                  <a:lnTo>
                    <a:pt x="311" y="230"/>
                  </a:lnTo>
                  <a:lnTo>
                    <a:pt x="312" y="231"/>
                  </a:lnTo>
                  <a:lnTo>
                    <a:pt x="312" y="233"/>
                  </a:lnTo>
                  <a:lnTo>
                    <a:pt x="311" y="234"/>
                  </a:lnTo>
                  <a:lnTo>
                    <a:pt x="311" y="234"/>
                  </a:lnTo>
                  <a:lnTo>
                    <a:pt x="309" y="235"/>
                  </a:lnTo>
                  <a:lnTo>
                    <a:pt x="308" y="235"/>
                  </a:lnTo>
                  <a:lnTo>
                    <a:pt x="308" y="235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5" y="238"/>
                  </a:lnTo>
                  <a:lnTo>
                    <a:pt x="303" y="241"/>
                  </a:lnTo>
                  <a:lnTo>
                    <a:pt x="302" y="246"/>
                  </a:lnTo>
                  <a:lnTo>
                    <a:pt x="302" y="251"/>
                  </a:lnTo>
                  <a:lnTo>
                    <a:pt x="302" y="256"/>
                  </a:lnTo>
                  <a:lnTo>
                    <a:pt x="302" y="260"/>
                  </a:lnTo>
                  <a:lnTo>
                    <a:pt x="302" y="264"/>
                  </a:lnTo>
                  <a:lnTo>
                    <a:pt x="302" y="269"/>
                  </a:lnTo>
                  <a:lnTo>
                    <a:pt x="302" y="274"/>
                  </a:lnTo>
                  <a:lnTo>
                    <a:pt x="306" y="274"/>
                  </a:lnTo>
                  <a:lnTo>
                    <a:pt x="309" y="271"/>
                  </a:lnTo>
                  <a:lnTo>
                    <a:pt x="312" y="268"/>
                  </a:lnTo>
                  <a:lnTo>
                    <a:pt x="316" y="264"/>
                  </a:lnTo>
                  <a:lnTo>
                    <a:pt x="318" y="262"/>
                  </a:lnTo>
                  <a:lnTo>
                    <a:pt x="320" y="261"/>
                  </a:lnTo>
                  <a:lnTo>
                    <a:pt x="322" y="258"/>
                  </a:lnTo>
                  <a:lnTo>
                    <a:pt x="323" y="257"/>
                  </a:lnTo>
                  <a:lnTo>
                    <a:pt x="324" y="255"/>
                  </a:lnTo>
                  <a:lnTo>
                    <a:pt x="324" y="253"/>
                  </a:lnTo>
                  <a:lnTo>
                    <a:pt x="325" y="251"/>
                  </a:lnTo>
                  <a:lnTo>
                    <a:pt x="325" y="249"/>
                  </a:lnTo>
                  <a:lnTo>
                    <a:pt x="326" y="246"/>
                  </a:lnTo>
                  <a:lnTo>
                    <a:pt x="337" y="229"/>
                  </a:lnTo>
                  <a:lnTo>
                    <a:pt x="339" y="229"/>
                  </a:lnTo>
                  <a:lnTo>
                    <a:pt x="355" y="260"/>
                  </a:lnTo>
                  <a:lnTo>
                    <a:pt x="353" y="261"/>
                  </a:lnTo>
                  <a:lnTo>
                    <a:pt x="351" y="262"/>
                  </a:lnTo>
                  <a:lnTo>
                    <a:pt x="348" y="263"/>
                  </a:lnTo>
                  <a:lnTo>
                    <a:pt x="346" y="263"/>
                  </a:lnTo>
                  <a:lnTo>
                    <a:pt x="344" y="263"/>
                  </a:lnTo>
                  <a:lnTo>
                    <a:pt x="341" y="263"/>
                  </a:lnTo>
                  <a:lnTo>
                    <a:pt x="339" y="263"/>
                  </a:lnTo>
                  <a:lnTo>
                    <a:pt x="336" y="263"/>
                  </a:lnTo>
                  <a:lnTo>
                    <a:pt x="324" y="258"/>
                  </a:lnTo>
                  <a:lnTo>
                    <a:pt x="323" y="261"/>
                  </a:lnTo>
                  <a:lnTo>
                    <a:pt x="320" y="263"/>
                  </a:lnTo>
                  <a:lnTo>
                    <a:pt x="319" y="266"/>
                  </a:lnTo>
                  <a:lnTo>
                    <a:pt x="317" y="267"/>
                  </a:lnTo>
                  <a:lnTo>
                    <a:pt x="314" y="268"/>
                  </a:lnTo>
                  <a:lnTo>
                    <a:pt x="312" y="271"/>
                  </a:lnTo>
                  <a:lnTo>
                    <a:pt x="309" y="272"/>
                  </a:lnTo>
                  <a:lnTo>
                    <a:pt x="308" y="274"/>
                  </a:lnTo>
                  <a:lnTo>
                    <a:pt x="308" y="277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11" y="278"/>
                  </a:lnTo>
                  <a:lnTo>
                    <a:pt x="312" y="278"/>
                  </a:lnTo>
                  <a:lnTo>
                    <a:pt x="312" y="278"/>
                  </a:lnTo>
                  <a:lnTo>
                    <a:pt x="314" y="278"/>
                  </a:lnTo>
                  <a:lnTo>
                    <a:pt x="314" y="279"/>
                  </a:lnTo>
                  <a:lnTo>
                    <a:pt x="316" y="279"/>
                  </a:lnTo>
                  <a:lnTo>
                    <a:pt x="316" y="281"/>
                  </a:lnTo>
                  <a:lnTo>
                    <a:pt x="314" y="283"/>
                  </a:lnTo>
                  <a:lnTo>
                    <a:pt x="314" y="284"/>
                  </a:lnTo>
                  <a:lnTo>
                    <a:pt x="312" y="285"/>
                  </a:lnTo>
                  <a:lnTo>
                    <a:pt x="311" y="286"/>
                  </a:lnTo>
                  <a:lnTo>
                    <a:pt x="309" y="288"/>
                  </a:lnTo>
                  <a:lnTo>
                    <a:pt x="308" y="289"/>
                  </a:lnTo>
                  <a:lnTo>
                    <a:pt x="306" y="289"/>
                  </a:lnTo>
                  <a:lnTo>
                    <a:pt x="303" y="289"/>
                  </a:lnTo>
                  <a:lnTo>
                    <a:pt x="302" y="342"/>
                  </a:lnTo>
                  <a:lnTo>
                    <a:pt x="303" y="344"/>
                  </a:lnTo>
                  <a:lnTo>
                    <a:pt x="306" y="342"/>
                  </a:lnTo>
                  <a:lnTo>
                    <a:pt x="307" y="341"/>
                  </a:lnTo>
                  <a:lnTo>
                    <a:pt x="308" y="340"/>
                  </a:lnTo>
                  <a:lnTo>
                    <a:pt x="309" y="339"/>
                  </a:lnTo>
                  <a:lnTo>
                    <a:pt x="311" y="338"/>
                  </a:lnTo>
                  <a:lnTo>
                    <a:pt x="312" y="336"/>
                  </a:lnTo>
                  <a:lnTo>
                    <a:pt x="313" y="334"/>
                  </a:lnTo>
                  <a:lnTo>
                    <a:pt x="314" y="333"/>
                  </a:lnTo>
                  <a:lnTo>
                    <a:pt x="314" y="330"/>
                  </a:lnTo>
                  <a:lnTo>
                    <a:pt x="314" y="329"/>
                  </a:lnTo>
                  <a:lnTo>
                    <a:pt x="314" y="328"/>
                  </a:lnTo>
                  <a:lnTo>
                    <a:pt x="314" y="325"/>
                  </a:lnTo>
                  <a:lnTo>
                    <a:pt x="314" y="324"/>
                  </a:lnTo>
                  <a:lnTo>
                    <a:pt x="316" y="322"/>
                  </a:lnTo>
                  <a:lnTo>
                    <a:pt x="316" y="321"/>
                  </a:lnTo>
                  <a:lnTo>
                    <a:pt x="317" y="319"/>
                  </a:lnTo>
                  <a:lnTo>
                    <a:pt x="317" y="319"/>
                  </a:lnTo>
                  <a:lnTo>
                    <a:pt x="318" y="318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0" y="317"/>
                  </a:lnTo>
                  <a:lnTo>
                    <a:pt x="322" y="317"/>
                  </a:lnTo>
                  <a:lnTo>
                    <a:pt x="323" y="316"/>
                  </a:lnTo>
                  <a:lnTo>
                    <a:pt x="324" y="316"/>
                  </a:lnTo>
                  <a:lnTo>
                    <a:pt x="324" y="313"/>
                  </a:lnTo>
                  <a:lnTo>
                    <a:pt x="324" y="311"/>
                  </a:lnTo>
                  <a:lnTo>
                    <a:pt x="324" y="308"/>
                  </a:lnTo>
                  <a:lnTo>
                    <a:pt x="325" y="306"/>
                  </a:lnTo>
                  <a:lnTo>
                    <a:pt x="325" y="303"/>
                  </a:lnTo>
                  <a:lnTo>
                    <a:pt x="325" y="300"/>
                  </a:lnTo>
                  <a:lnTo>
                    <a:pt x="326" y="297"/>
                  </a:lnTo>
                  <a:lnTo>
                    <a:pt x="328" y="295"/>
                  </a:lnTo>
                  <a:lnTo>
                    <a:pt x="328" y="294"/>
                  </a:lnTo>
                  <a:lnTo>
                    <a:pt x="328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30" y="292"/>
                  </a:lnTo>
                  <a:lnTo>
                    <a:pt x="330" y="292"/>
                  </a:lnTo>
                  <a:lnTo>
                    <a:pt x="331" y="291"/>
                  </a:lnTo>
                  <a:lnTo>
                    <a:pt x="331" y="291"/>
                  </a:lnTo>
                  <a:lnTo>
                    <a:pt x="344" y="295"/>
                  </a:lnTo>
                  <a:lnTo>
                    <a:pt x="352" y="275"/>
                  </a:lnTo>
                  <a:lnTo>
                    <a:pt x="355" y="274"/>
                  </a:lnTo>
                  <a:lnTo>
                    <a:pt x="357" y="274"/>
                  </a:lnTo>
                  <a:lnTo>
                    <a:pt x="358" y="274"/>
                  </a:lnTo>
                  <a:lnTo>
                    <a:pt x="361" y="275"/>
                  </a:lnTo>
                  <a:lnTo>
                    <a:pt x="362" y="277"/>
                  </a:lnTo>
                  <a:lnTo>
                    <a:pt x="363" y="278"/>
                  </a:lnTo>
                  <a:lnTo>
                    <a:pt x="366" y="279"/>
                  </a:lnTo>
                  <a:lnTo>
                    <a:pt x="367" y="281"/>
                  </a:lnTo>
                  <a:lnTo>
                    <a:pt x="368" y="279"/>
                  </a:lnTo>
                  <a:lnTo>
                    <a:pt x="370" y="278"/>
                  </a:lnTo>
                  <a:lnTo>
                    <a:pt x="372" y="277"/>
                  </a:lnTo>
                  <a:lnTo>
                    <a:pt x="373" y="275"/>
                  </a:lnTo>
                  <a:lnTo>
                    <a:pt x="375" y="275"/>
                  </a:lnTo>
                  <a:lnTo>
                    <a:pt x="378" y="274"/>
                  </a:lnTo>
                  <a:lnTo>
                    <a:pt x="379" y="274"/>
                  </a:lnTo>
                  <a:lnTo>
                    <a:pt x="381" y="274"/>
                  </a:lnTo>
                  <a:lnTo>
                    <a:pt x="383" y="275"/>
                  </a:lnTo>
                  <a:lnTo>
                    <a:pt x="384" y="275"/>
                  </a:lnTo>
                  <a:lnTo>
                    <a:pt x="385" y="277"/>
                  </a:lnTo>
                  <a:lnTo>
                    <a:pt x="385" y="278"/>
                  </a:lnTo>
                  <a:lnTo>
                    <a:pt x="386" y="279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6" y="284"/>
                  </a:lnTo>
                  <a:lnTo>
                    <a:pt x="385" y="284"/>
                  </a:lnTo>
                  <a:lnTo>
                    <a:pt x="385" y="284"/>
                  </a:lnTo>
                  <a:lnTo>
                    <a:pt x="384" y="284"/>
                  </a:lnTo>
                  <a:lnTo>
                    <a:pt x="383" y="285"/>
                  </a:lnTo>
                  <a:lnTo>
                    <a:pt x="383" y="285"/>
                  </a:lnTo>
                  <a:lnTo>
                    <a:pt x="381" y="285"/>
                  </a:lnTo>
                  <a:lnTo>
                    <a:pt x="381" y="286"/>
                  </a:lnTo>
                  <a:lnTo>
                    <a:pt x="380" y="286"/>
                  </a:lnTo>
                  <a:lnTo>
                    <a:pt x="380" y="289"/>
                  </a:lnTo>
                  <a:lnTo>
                    <a:pt x="380" y="291"/>
                  </a:lnTo>
                  <a:lnTo>
                    <a:pt x="381" y="294"/>
                  </a:lnTo>
                  <a:lnTo>
                    <a:pt x="381" y="296"/>
                  </a:lnTo>
                  <a:lnTo>
                    <a:pt x="383" y="299"/>
                  </a:lnTo>
                  <a:lnTo>
                    <a:pt x="383" y="301"/>
                  </a:lnTo>
                  <a:lnTo>
                    <a:pt x="383" y="303"/>
                  </a:lnTo>
                  <a:lnTo>
                    <a:pt x="383" y="306"/>
                  </a:lnTo>
                  <a:lnTo>
                    <a:pt x="380" y="307"/>
                  </a:lnTo>
                  <a:lnTo>
                    <a:pt x="380" y="308"/>
                  </a:lnTo>
                  <a:lnTo>
                    <a:pt x="379" y="308"/>
                  </a:lnTo>
                  <a:lnTo>
                    <a:pt x="378" y="308"/>
                  </a:lnTo>
                  <a:lnTo>
                    <a:pt x="374" y="308"/>
                  </a:lnTo>
                  <a:lnTo>
                    <a:pt x="372" y="308"/>
                  </a:lnTo>
                  <a:lnTo>
                    <a:pt x="369" y="308"/>
                  </a:lnTo>
                  <a:lnTo>
                    <a:pt x="366" y="308"/>
                  </a:lnTo>
                  <a:lnTo>
                    <a:pt x="364" y="308"/>
                  </a:lnTo>
                  <a:lnTo>
                    <a:pt x="363" y="308"/>
                  </a:lnTo>
                  <a:lnTo>
                    <a:pt x="362" y="308"/>
                  </a:lnTo>
                  <a:lnTo>
                    <a:pt x="361" y="310"/>
                  </a:lnTo>
                  <a:lnTo>
                    <a:pt x="361" y="310"/>
                  </a:lnTo>
                  <a:lnTo>
                    <a:pt x="361" y="311"/>
                  </a:lnTo>
                  <a:lnTo>
                    <a:pt x="361" y="312"/>
                  </a:lnTo>
                  <a:lnTo>
                    <a:pt x="362" y="313"/>
                  </a:lnTo>
                  <a:lnTo>
                    <a:pt x="362" y="314"/>
                  </a:lnTo>
                  <a:lnTo>
                    <a:pt x="362" y="316"/>
                  </a:lnTo>
                  <a:lnTo>
                    <a:pt x="362" y="317"/>
                  </a:lnTo>
                  <a:lnTo>
                    <a:pt x="362" y="318"/>
                  </a:lnTo>
                  <a:lnTo>
                    <a:pt x="361" y="319"/>
                  </a:lnTo>
                  <a:lnTo>
                    <a:pt x="361" y="321"/>
                  </a:lnTo>
                  <a:lnTo>
                    <a:pt x="359" y="322"/>
                  </a:lnTo>
                  <a:lnTo>
                    <a:pt x="358" y="323"/>
                  </a:lnTo>
                  <a:lnTo>
                    <a:pt x="357" y="324"/>
                  </a:lnTo>
                  <a:lnTo>
                    <a:pt x="356" y="325"/>
                  </a:lnTo>
                  <a:lnTo>
                    <a:pt x="353" y="327"/>
                  </a:lnTo>
                  <a:lnTo>
                    <a:pt x="352" y="328"/>
                  </a:lnTo>
                  <a:lnTo>
                    <a:pt x="350" y="327"/>
                  </a:lnTo>
                  <a:lnTo>
                    <a:pt x="347" y="327"/>
                  </a:lnTo>
                  <a:lnTo>
                    <a:pt x="346" y="327"/>
                  </a:lnTo>
                  <a:lnTo>
                    <a:pt x="344" y="325"/>
                  </a:lnTo>
                  <a:lnTo>
                    <a:pt x="342" y="325"/>
                  </a:lnTo>
                  <a:lnTo>
                    <a:pt x="340" y="325"/>
                  </a:lnTo>
                  <a:lnTo>
                    <a:pt x="337" y="325"/>
                  </a:lnTo>
                  <a:lnTo>
                    <a:pt x="335" y="327"/>
                  </a:lnTo>
                  <a:lnTo>
                    <a:pt x="335" y="328"/>
                  </a:lnTo>
                  <a:lnTo>
                    <a:pt x="335" y="328"/>
                  </a:lnTo>
                  <a:lnTo>
                    <a:pt x="335" y="329"/>
                  </a:lnTo>
                  <a:lnTo>
                    <a:pt x="334" y="330"/>
                  </a:lnTo>
                  <a:lnTo>
                    <a:pt x="334" y="332"/>
                  </a:lnTo>
                  <a:lnTo>
                    <a:pt x="334" y="332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29" y="335"/>
                  </a:lnTo>
                  <a:lnTo>
                    <a:pt x="324" y="338"/>
                  </a:lnTo>
                  <a:lnTo>
                    <a:pt x="320" y="340"/>
                  </a:lnTo>
                  <a:lnTo>
                    <a:pt x="317" y="342"/>
                  </a:lnTo>
                  <a:lnTo>
                    <a:pt x="312" y="346"/>
                  </a:lnTo>
                  <a:lnTo>
                    <a:pt x="309" y="350"/>
                  </a:lnTo>
                  <a:lnTo>
                    <a:pt x="306" y="353"/>
                  </a:lnTo>
                  <a:lnTo>
                    <a:pt x="303" y="357"/>
                  </a:lnTo>
                  <a:lnTo>
                    <a:pt x="305" y="374"/>
                  </a:lnTo>
                  <a:lnTo>
                    <a:pt x="320" y="371"/>
                  </a:lnTo>
                  <a:lnTo>
                    <a:pt x="319" y="373"/>
                  </a:lnTo>
                  <a:lnTo>
                    <a:pt x="318" y="375"/>
                  </a:lnTo>
                  <a:lnTo>
                    <a:pt x="317" y="377"/>
                  </a:lnTo>
                  <a:lnTo>
                    <a:pt x="316" y="379"/>
                  </a:lnTo>
                  <a:lnTo>
                    <a:pt x="313" y="382"/>
                  </a:lnTo>
                  <a:lnTo>
                    <a:pt x="311" y="383"/>
                  </a:lnTo>
                  <a:lnTo>
                    <a:pt x="308" y="384"/>
                  </a:lnTo>
                  <a:lnTo>
                    <a:pt x="305" y="385"/>
                  </a:lnTo>
                  <a:lnTo>
                    <a:pt x="305" y="427"/>
                  </a:lnTo>
                  <a:lnTo>
                    <a:pt x="328" y="417"/>
                  </a:lnTo>
                  <a:lnTo>
                    <a:pt x="328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9" y="421"/>
                  </a:lnTo>
                  <a:lnTo>
                    <a:pt x="329" y="422"/>
                  </a:lnTo>
                  <a:lnTo>
                    <a:pt x="329" y="423"/>
                  </a:lnTo>
                  <a:lnTo>
                    <a:pt x="329" y="424"/>
                  </a:lnTo>
                  <a:lnTo>
                    <a:pt x="329" y="425"/>
                  </a:lnTo>
                  <a:lnTo>
                    <a:pt x="326" y="428"/>
                  </a:lnTo>
                  <a:lnTo>
                    <a:pt x="323" y="430"/>
                  </a:lnTo>
                  <a:lnTo>
                    <a:pt x="320" y="434"/>
                  </a:lnTo>
                  <a:lnTo>
                    <a:pt x="318" y="435"/>
                  </a:lnTo>
                  <a:lnTo>
                    <a:pt x="314" y="438"/>
                  </a:lnTo>
                  <a:lnTo>
                    <a:pt x="312" y="439"/>
                  </a:lnTo>
                  <a:lnTo>
                    <a:pt x="309" y="440"/>
                  </a:lnTo>
                  <a:lnTo>
                    <a:pt x="308" y="440"/>
                  </a:lnTo>
                  <a:lnTo>
                    <a:pt x="307" y="440"/>
                  </a:lnTo>
                  <a:lnTo>
                    <a:pt x="305" y="441"/>
                  </a:lnTo>
                  <a:lnTo>
                    <a:pt x="305" y="441"/>
                  </a:lnTo>
                  <a:lnTo>
                    <a:pt x="305" y="443"/>
                  </a:lnTo>
                  <a:lnTo>
                    <a:pt x="305" y="443"/>
                  </a:lnTo>
                  <a:lnTo>
                    <a:pt x="305" y="444"/>
                  </a:lnTo>
                  <a:lnTo>
                    <a:pt x="305" y="444"/>
                  </a:lnTo>
                  <a:lnTo>
                    <a:pt x="305" y="445"/>
                  </a:lnTo>
                  <a:lnTo>
                    <a:pt x="305" y="446"/>
                  </a:lnTo>
                  <a:lnTo>
                    <a:pt x="305" y="446"/>
                  </a:lnTo>
                  <a:lnTo>
                    <a:pt x="306" y="447"/>
                  </a:lnTo>
                  <a:lnTo>
                    <a:pt x="306" y="447"/>
                  </a:lnTo>
                  <a:lnTo>
                    <a:pt x="306" y="449"/>
                  </a:lnTo>
                  <a:lnTo>
                    <a:pt x="307" y="449"/>
                  </a:lnTo>
                  <a:lnTo>
                    <a:pt x="307" y="450"/>
                  </a:lnTo>
                  <a:lnTo>
                    <a:pt x="307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7" y="464"/>
                  </a:lnTo>
                  <a:lnTo>
                    <a:pt x="325" y="458"/>
                  </a:lnTo>
                  <a:lnTo>
                    <a:pt x="325" y="460"/>
                  </a:lnTo>
                  <a:lnTo>
                    <a:pt x="325" y="461"/>
                  </a:lnTo>
                  <a:lnTo>
                    <a:pt x="325" y="461"/>
                  </a:lnTo>
                  <a:lnTo>
                    <a:pt x="326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8" y="464"/>
                  </a:lnTo>
                  <a:lnTo>
                    <a:pt x="328" y="466"/>
                  </a:lnTo>
                  <a:lnTo>
                    <a:pt x="309" y="480"/>
                  </a:lnTo>
                  <a:lnTo>
                    <a:pt x="309" y="480"/>
                  </a:lnTo>
                  <a:lnTo>
                    <a:pt x="309" y="482"/>
                  </a:lnTo>
                  <a:lnTo>
                    <a:pt x="309" y="482"/>
                  </a:lnTo>
                  <a:lnTo>
                    <a:pt x="309" y="483"/>
                  </a:lnTo>
                  <a:lnTo>
                    <a:pt x="309" y="483"/>
                  </a:lnTo>
                  <a:lnTo>
                    <a:pt x="309" y="484"/>
                  </a:lnTo>
                  <a:lnTo>
                    <a:pt x="309" y="484"/>
                  </a:lnTo>
                  <a:lnTo>
                    <a:pt x="309" y="485"/>
                  </a:lnTo>
                  <a:lnTo>
                    <a:pt x="309" y="485"/>
                  </a:lnTo>
                  <a:lnTo>
                    <a:pt x="311" y="486"/>
                  </a:lnTo>
                  <a:lnTo>
                    <a:pt x="311" y="486"/>
                  </a:lnTo>
                  <a:lnTo>
                    <a:pt x="312" y="486"/>
                  </a:lnTo>
                  <a:lnTo>
                    <a:pt x="313" y="488"/>
                  </a:lnTo>
                  <a:lnTo>
                    <a:pt x="314" y="488"/>
                  </a:lnTo>
                  <a:lnTo>
                    <a:pt x="316" y="488"/>
                  </a:lnTo>
                  <a:lnTo>
                    <a:pt x="317" y="489"/>
                  </a:lnTo>
                  <a:lnTo>
                    <a:pt x="318" y="490"/>
                  </a:lnTo>
                  <a:lnTo>
                    <a:pt x="319" y="491"/>
                  </a:lnTo>
                  <a:lnTo>
                    <a:pt x="320" y="493"/>
                  </a:lnTo>
                  <a:lnTo>
                    <a:pt x="322" y="495"/>
                  </a:lnTo>
                  <a:lnTo>
                    <a:pt x="322" y="497"/>
                  </a:lnTo>
                  <a:lnTo>
                    <a:pt x="323" y="499"/>
                  </a:lnTo>
                  <a:lnTo>
                    <a:pt x="323" y="501"/>
                  </a:lnTo>
                  <a:lnTo>
                    <a:pt x="323" y="503"/>
                  </a:lnTo>
                  <a:lnTo>
                    <a:pt x="320" y="505"/>
                  </a:lnTo>
                  <a:lnTo>
                    <a:pt x="320" y="506"/>
                  </a:lnTo>
                  <a:lnTo>
                    <a:pt x="320" y="507"/>
                  </a:lnTo>
                  <a:lnTo>
                    <a:pt x="325" y="510"/>
                  </a:lnTo>
                  <a:lnTo>
                    <a:pt x="331" y="512"/>
                  </a:lnTo>
                  <a:lnTo>
                    <a:pt x="336" y="514"/>
                  </a:lnTo>
                  <a:lnTo>
                    <a:pt x="342" y="517"/>
                  </a:lnTo>
                  <a:lnTo>
                    <a:pt x="347" y="519"/>
                  </a:lnTo>
                  <a:lnTo>
                    <a:pt x="352" y="523"/>
                  </a:lnTo>
                  <a:lnTo>
                    <a:pt x="357" y="525"/>
                  </a:lnTo>
                  <a:lnTo>
                    <a:pt x="361" y="529"/>
                  </a:lnTo>
                  <a:lnTo>
                    <a:pt x="366" y="533"/>
                  </a:lnTo>
                  <a:lnTo>
                    <a:pt x="369" y="536"/>
                  </a:lnTo>
                  <a:lnTo>
                    <a:pt x="374" y="540"/>
                  </a:lnTo>
                  <a:lnTo>
                    <a:pt x="378" y="544"/>
                  </a:lnTo>
                  <a:lnTo>
                    <a:pt x="381" y="549"/>
                  </a:lnTo>
                  <a:lnTo>
                    <a:pt x="385" y="552"/>
                  </a:lnTo>
                  <a:lnTo>
                    <a:pt x="389" y="557"/>
                  </a:lnTo>
                  <a:lnTo>
                    <a:pt x="391" y="562"/>
                  </a:lnTo>
                  <a:lnTo>
                    <a:pt x="391" y="562"/>
                  </a:lnTo>
                  <a:lnTo>
                    <a:pt x="392" y="563"/>
                  </a:lnTo>
                  <a:lnTo>
                    <a:pt x="392" y="563"/>
                  </a:lnTo>
                  <a:lnTo>
                    <a:pt x="392" y="564"/>
                  </a:lnTo>
                  <a:lnTo>
                    <a:pt x="392" y="564"/>
                  </a:lnTo>
                  <a:lnTo>
                    <a:pt x="394" y="566"/>
                  </a:lnTo>
                  <a:lnTo>
                    <a:pt x="394" y="566"/>
                  </a:lnTo>
                  <a:lnTo>
                    <a:pt x="395" y="567"/>
                  </a:lnTo>
                  <a:lnTo>
                    <a:pt x="396" y="563"/>
                  </a:lnTo>
                  <a:lnTo>
                    <a:pt x="398" y="560"/>
                  </a:lnTo>
                  <a:lnTo>
                    <a:pt x="401" y="557"/>
                  </a:lnTo>
                  <a:lnTo>
                    <a:pt x="405" y="554"/>
                  </a:lnTo>
                  <a:lnTo>
                    <a:pt x="407" y="550"/>
                  </a:lnTo>
                  <a:lnTo>
                    <a:pt x="411" y="547"/>
                  </a:lnTo>
                  <a:lnTo>
                    <a:pt x="413" y="544"/>
                  </a:lnTo>
                  <a:lnTo>
                    <a:pt x="417" y="541"/>
                  </a:lnTo>
                  <a:lnTo>
                    <a:pt x="431" y="532"/>
                  </a:lnTo>
                  <a:lnTo>
                    <a:pt x="446" y="521"/>
                  </a:lnTo>
                  <a:lnTo>
                    <a:pt x="452" y="516"/>
                  </a:lnTo>
                  <a:lnTo>
                    <a:pt x="459" y="510"/>
                  </a:lnTo>
                  <a:lnTo>
                    <a:pt x="462" y="507"/>
                  </a:lnTo>
                  <a:lnTo>
                    <a:pt x="465" y="503"/>
                  </a:lnTo>
                  <a:lnTo>
                    <a:pt x="467" y="500"/>
                  </a:lnTo>
                  <a:lnTo>
                    <a:pt x="469" y="496"/>
                  </a:lnTo>
                  <a:lnTo>
                    <a:pt x="472" y="493"/>
                  </a:lnTo>
                  <a:lnTo>
                    <a:pt x="473" y="490"/>
                  </a:lnTo>
                  <a:lnTo>
                    <a:pt x="475" y="485"/>
                  </a:lnTo>
                  <a:lnTo>
                    <a:pt x="476" y="480"/>
                  </a:lnTo>
                  <a:lnTo>
                    <a:pt x="476" y="477"/>
                  </a:lnTo>
                  <a:lnTo>
                    <a:pt x="478" y="472"/>
                  </a:lnTo>
                  <a:lnTo>
                    <a:pt x="478" y="467"/>
                  </a:lnTo>
                  <a:lnTo>
                    <a:pt x="476" y="461"/>
                  </a:lnTo>
                  <a:lnTo>
                    <a:pt x="474" y="461"/>
                  </a:lnTo>
                  <a:lnTo>
                    <a:pt x="470" y="460"/>
                  </a:lnTo>
                  <a:lnTo>
                    <a:pt x="468" y="458"/>
                  </a:lnTo>
                  <a:lnTo>
                    <a:pt x="465" y="457"/>
                  </a:lnTo>
                  <a:lnTo>
                    <a:pt x="463" y="455"/>
                  </a:lnTo>
                  <a:lnTo>
                    <a:pt x="461" y="452"/>
                  </a:lnTo>
                  <a:lnTo>
                    <a:pt x="458" y="450"/>
                  </a:lnTo>
                  <a:lnTo>
                    <a:pt x="457" y="447"/>
                  </a:lnTo>
                  <a:lnTo>
                    <a:pt x="457" y="446"/>
                  </a:lnTo>
                  <a:lnTo>
                    <a:pt x="456" y="445"/>
                  </a:lnTo>
                  <a:lnTo>
                    <a:pt x="456" y="444"/>
                  </a:lnTo>
                  <a:lnTo>
                    <a:pt x="456" y="444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7" y="440"/>
                  </a:lnTo>
                  <a:lnTo>
                    <a:pt x="479" y="445"/>
                  </a:lnTo>
                  <a:lnTo>
                    <a:pt x="479" y="411"/>
                  </a:lnTo>
                  <a:lnTo>
                    <a:pt x="476" y="410"/>
                  </a:lnTo>
                  <a:lnTo>
                    <a:pt x="474" y="410"/>
                  </a:lnTo>
                  <a:lnTo>
                    <a:pt x="473" y="408"/>
                  </a:lnTo>
                  <a:lnTo>
                    <a:pt x="470" y="407"/>
                  </a:lnTo>
                  <a:lnTo>
                    <a:pt x="468" y="405"/>
                  </a:lnTo>
                  <a:lnTo>
                    <a:pt x="464" y="401"/>
                  </a:lnTo>
                  <a:lnTo>
                    <a:pt x="462" y="397"/>
                  </a:lnTo>
                  <a:lnTo>
                    <a:pt x="458" y="394"/>
                  </a:lnTo>
                  <a:lnTo>
                    <a:pt x="456" y="389"/>
                  </a:lnTo>
                  <a:lnTo>
                    <a:pt x="452" y="386"/>
                  </a:lnTo>
                  <a:lnTo>
                    <a:pt x="451" y="385"/>
                  </a:lnTo>
                  <a:lnTo>
                    <a:pt x="451" y="385"/>
                  </a:lnTo>
                  <a:lnTo>
                    <a:pt x="451" y="383"/>
                  </a:lnTo>
                  <a:lnTo>
                    <a:pt x="450" y="383"/>
                  </a:lnTo>
                  <a:lnTo>
                    <a:pt x="450" y="382"/>
                  </a:lnTo>
                  <a:lnTo>
                    <a:pt x="450" y="380"/>
                  </a:lnTo>
                  <a:lnTo>
                    <a:pt x="450" y="379"/>
                  </a:lnTo>
                  <a:lnTo>
                    <a:pt x="451" y="378"/>
                  </a:lnTo>
                  <a:lnTo>
                    <a:pt x="452" y="378"/>
                  </a:lnTo>
                  <a:lnTo>
                    <a:pt x="455" y="378"/>
                  </a:lnTo>
                  <a:lnTo>
                    <a:pt x="456" y="379"/>
                  </a:lnTo>
                  <a:lnTo>
                    <a:pt x="457" y="380"/>
                  </a:lnTo>
                  <a:lnTo>
                    <a:pt x="461" y="383"/>
                  </a:lnTo>
                  <a:lnTo>
                    <a:pt x="463" y="385"/>
                  </a:lnTo>
                  <a:lnTo>
                    <a:pt x="465" y="388"/>
                  </a:lnTo>
                  <a:lnTo>
                    <a:pt x="469" y="391"/>
                  </a:lnTo>
                  <a:lnTo>
                    <a:pt x="472" y="394"/>
                  </a:lnTo>
                  <a:lnTo>
                    <a:pt x="475" y="396"/>
                  </a:lnTo>
                  <a:lnTo>
                    <a:pt x="478" y="396"/>
                  </a:lnTo>
                  <a:lnTo>
                    <a:pt x="479" y="378"/>
                  </a:lnTo>
                  <a:lnTo>
                    <a:pt x="478" y="375"/>
                  </a:lnTo>
                  <a:lnTo>
                    <a:pt x="475" y="373"/>
                  </a:lnTo>
                  <a:lnTo>
                    <a:pt x="473" y="371"/>
                  </a:lnTo>
                  <a:lnTo>
                    <a:pt x="470" y="368"/>
                  </a:lnTo>
                  <a:lnTo>
                    <a:pt x="468" y="364"/>
                  </a:lnTo>
                  <a:lnTo>
                    <a:pt x="467" y="362"/>
                  </a:lnTo>
                  <a:lnTo>
                    <a:pt x="465" y="360"/>
                  </a:lnTo>
                  <a:lnTo>
                    <a:pt x="465" y="358"/>
                  </a:lnTo>
                  <a:lnTo>
                    <a:pt x="465" y="356"/>
                  </a:lnTo>
                  <a:lnTo>
                    <a:pt x="465" y="355"/>
                  </a:lnTo>
                  <a:lnTo>
                    <a:pt x="462" y="351"/>
                  </a:lnTo>
                  <a:lnTo>
                    <a:pt x="458" y="347"/>
                  </a:lnTo>
                  <a:lnTo>
                    <a:pt x="456" y="342"/>
                  </a:lnTo>
                  <a:lnTo>
                    <a:pt x="452" y="338"/>
                  </a:lnTo>
                  <a:lnTo>
                    <a:pt x="451" y="335"/>
                  </a:lnTo>
                  <a:lnTo>
                    <a:pt x="450" y="333"/>
                  </a:lnTo>
                  <a:lnTo>
                    <a:pt x="450" y="330"/>
                  </a:lnTo>
                  <a:lnTo>
                    <a:pt x="448" y="328"/>
                  </a:lnTo>
                  <a:lnTo>
                    <a:pt x="448" y="325"/>
                  </a:lnTo>
                  <a:lnTo>
                    <a:pt x="448" y="323"/>
                  </a:lnTo>
                  <a:lnTo>
                    <a:pt x="450" y="321"/>
                  </a:lnTo>
                  <a:lnTo>
                    <a:pt x="451" y="318"/>
                  </a:lnTo>
                  <a:lnTo>
                    <a:pt x="450" y="313"/>
                  </a:lnTo>
                  <a:lnTo>
                    <a:pt x="448" y="314"/>
                  </a:lnTo>
                  <a:lnTo>
                    <a:pt x="448" y="316"/>
                  </a:lnTo>
                  <a:lnTo>
                    <a:pt x="447" y="318"/>
                  </a:lnTo>
                  <a:lnTo>
                    <a:pt x="447" y="319"/>
                  </a:lnTo>
                  <a:lnTo>
                    <a:pt x="446" y="321"/>
                  </a:lnTo>
                  <a:lnTo>
                    <a:pt x="446" y="322"/>
                  </a:lnTo>
                  <a:lnTo>
                    <a:pt x="446" y="324"/>
                  </a:lnTo>
                  <a:lnTo>
                    <a:pt x="445" y="325"/>
                  </a:lnTo>
                  <a:lnTo>
                    <a:pt x="444" y="325"/>
                  </a:lnTo>
                  <a:lnTo>
                    <a:pt x="442" y="324"/>
                  </a:lnTo>
                  <a:lnTo>
                    <a:pt x="441" y="322"/>
                  </a:lnTo>
                  <a:lnTo>
                    <a:pt x="440" y="321"/>
                  </a:lnTo>
                  <a:lnTo>
                    <a:pt x="437" y="318"/>
                  </a:lnTo>
                  <a:lnTo>
                    <a:pt x="436" y="314"/>
                  </a:lnTo>
                  <a:lnTo>
                    <a:pt x="435" y="310"/>
                  </a:lnTo>
                  <a:lnTo>
                    <a:pt x="434" y="306"/>
                  </a:lnTo>
                  <a:lnTo>
                    <a:pt x="434" y="302"/>
                  </a:lnTo>
                  <a:lnTo>
                    <a:pt x="434" y="300"/>
                  </a:lnTo>
                  <a:lnTo>
                    <a:pt x="434" y="297"/>
                  </a:lnTo>
                  <a:lnTo>
                    <a:pt x="434" y="296"/>
                  </a:lnTo>
                  <a:lnTo>
                    <a:pt x="434" y="295"/>
                  </a:lnTo>
                  <a:lnTo>
                    <a:pt x="435" y="294"/>
                  </a:lnTo>
                  <a:lnTo>
                    <a:pt x="435" y="292"/>
                  </a:lnTo>
                  <a:lnTo>
                    <a:pt x="434" y="291"/>
                  </a:lnTo>
                  <a:lnTo>
                    <a:pt x="434" y="290"/>
                  </a:lnTo>
                  <a:lnTo>
                    <a:pt x="433" y="289"/>
                  </a:lnTo>
                  <a:lnTo>
                    <a:pt x="433" y="289"/>
                  </a:lnTo>
                  <a:lnTo>
                    <a:pt x="433" y="288"/>
                  </a:lnTo>
                  <a:lnTo>
                    <a:pt x="433" y="286"/>
                  </a:lnTo>
                  <a:lnTo>
                    <a:pt x="434" y="286"/>
                  </a:lnTo>
                  <a:lnTo>
                    <a:pt x="435" y="285"/>
                  </a:lnTo>
                  <a:lnTo>
                    <a:pt x="435" y="285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9" y="284"/>
                  </a:lnTo>
                  <a:lnTo>
                    <a:pt x="440" y="284"/>
                  </a:lnTo>
                  <a:lnTo>
                    <a:pt x="441" y="284"/>
                  </a:lnTo>
                  <a:lnTo>
                    <a:pt x="442" y="285"/>
                  </a:lnTo>
                  <a:lnTo>
                    <a:pt x="444" y="285"/>
                  </a:lnTo>
                  <a:lnTo>
                    <a:pt x="444" y="286"/>
                  </a:lnTo>
                  <a:lnTo>
                    <a:pt x="445" y="288"/>
                  </a:lnTo>
                  <a:lnTo>
                    <a:pt x="445" y="289"/>
                  </a:lnTo>
                  <a:lnTo>
                    <a:pt x="446" y="290"/>
                  </a:lnTo>
                  <a:lnTo>
                    <a:pt x="446" y="291"/>
                  </a:lnTo>
                  <a:lnTo>
                    <a:pt x="446" y="292"/>
                  </a:lnTo>
                  <a:lnTo>
                    <a:pt x="446" y="294"/>
                  </a:lnTo>
                  <a:lnTo>
                    <a:pt x="446" y="296"/>
                  </a:lnTo>
                  <a:lnTo>
                    <a:pt x="445" y="297"/>
                  </a:lnTo>
                  <a:lnTo>
                    <a:pt x="445" y="300"/>
                  </a:lnTo>
                  <a:lnTo>
                    <a:pt x="444" y="302"/>
                  </a:lnTo>
                  <a:lnTo>
                    <a:pt x="444" y="303"/>
                  </a:lnTo>
                  <a:lnTo>
                    <a:pt x="444" y="305"/>
                  </a:lnTo>
                  <a:lnTo>
                    <a:pt x="444" y="306"/>
                  </a:lnTo>
                  <a:lnTo>
                    <a:pt x="444" y="307"/>
                  </a:lnTo>
                  <a:lnTo>
                    <a:pt x="447" y="307"/>
                  </a:lnTo>
                  <a:lnTo>
                    <a:pt x="450" y="308"/>
                  </a:lnTo>
                  <a:lnTo>
                    <a:pt x="453" y="308"/>
                  </a:lnTo>
                  <a:lnTo>
                    <a:pt x="456" y="310"/>
                  </a:lnTo>
                  <a:lnTo>
                    <a:pt x="457" y="310"/>
                  </a:lnTo>
                  <a:lnTo>
                    <a:pt x="458" y="310"/>
                  </a:lnTo>
                  <a:lnTo>
                    <a:pt x="459" y="311"/>
                  </a:lnTo>
                  <a:lnTo>
                    <a:pt x="461" y="312"/>
                  </a:lnTo>
                  <a:lnTo>
                    <a:pt x="462" y="313"/>
                  </a:lnTo>
                  <a:lnTo>
                    <a:pt x="463" y="314"/>
                  </a:lnTo>
                  <a:lnTo>
                    <a:pt x="463" y="316"/>
                  </a:lnTo>
                  <a:lnTo>
                    <a:pt x="464" y="318"/>
                  </a:lnTo>
                  <a:lnTo>
                    <a:pt x="464" y="321"/>
                  </a:lnTo>
                  <a:lnTo>
                    <a:pt x="463" y="322"/>
                  </a:lnTo>
                  <a:lnTo>
                    <a:pt x="462" y="324"/>
                  </a:lnTo>
                  <a:lnTo>
                    <a:pt x="462" y="327"/>
                  </a:lnTo>
                  <a:lnTo>
                    <a:pt x="461" y="329"/>
                  </a:lnTo>
                  <a:lnTo>
                    <a:pt x="461" y="332"/>
                  </a:lnTo>
                  <a:lnTo>
                    <a:pt x="459" y="332"/>
                  </a:lnTo>
                  <a:lnTo>
                    <a:pt x="461" y="333"/>
                  </a:lnTo>
                  <a:lnTo>
                    <a:pt x="461" y="334"/>
                  </a:lnTo>
                  <a:lnTo>
                    <a:pt x="461" y="335"/>
                  </a:lnTo>
                  <a:lnTo>
                    <a:pt x="462" y="335"/>
                  </a:lnTo>
                  <a:lnTo>
                    <a:pt x="463" y="336"/>
                  </a:lnTo>
                  <a:lnTo>
                    <a:pt x="464" y="336"/>
                  </a:lnTo>
                  <a:lnTo>
                    <a:pt x="464" y="336"/>
                  </a:lnTo>
                  <a:lnTo>
                    <a:pt x="465" y="338"/>
                  </a:lnTo>
                  <a:lnTo>
                    <a:pt x="467" y="338"/>
                  </a:lnTo>
                  <a:lnTo>
                    <a:pt x="468" y="338"/>
                  </a:lnTo>
                  <a:lnTo>
                    <a:pt x="469" y="339"/>
                  </a:lnTo>
                  <a:lnTo>
                    <a:pt x="468" y="355"/>
                  </a:lnTo>
                  <a:lnTo>
                    <a:pt x="469" y="356"/>
                  </a:lnTo>
                  <a:lnTo>
                    <a:pt x="470" y="357"/>
                  </a:lnTo>
                  <a:lnTo>
                    <a:pt x="472" y="358"/>
                  </a:lnTo>
                  <a:lnTo>
                    <a:pt x="474" y="361"/>
                  </a:lnTo>
                  <a:lnTo>
                    <a:pt x="475" y="362"/>
                  </a:lnTo>
                  <a:lnTo>
                    <a:pt x="476" y="363"/>
                  </a:lnTo>
                  <a:lnTo>
                    <a:pt x="479" y="364"/>
                  </a:lnTo>
                  <a:lnTo>
                    <a:pt x="481" y="367"/>
                  </a:lnTo>
                  <a:lnTo>
                    <a:pt x="481" y="291"/>
                  </a:lnTo>
                  <a:lnTo>
                    <a:pt x="479" y="290"/>
                  </a:lnTo>
                  <a:lnTo>
                    <a:pt x="479" y="290"/>
                  </a:lnTo>
                  <a:lnTo>
                    <a:pt x="478" y="290"/>
                  </a:lnTo>
                  <a:lnTo>
                    <a:pt x="476" y="289"/>
                  </a:lnTo>
                  <a:lnTo>
                    <a:pt x="475" y="288"/>
                  </a:lnTo>
                  <a:lnTo>
                    <a:pt x="475" y="286"/>
                  </a:lnTo>
                  <a:lnTo>
                    <a:pt x="474" y="286"/>
                  </a:lnTo>
                  <a:lnTo>
                    <a:pt x="473" y="284"/>
                  </a:lnTo>
                  <a:lnTo>
                    <a:pt x="473" y="283"/>
                  </a:lnTo>
                  <a:lnTo>
                    <a:pt x="472" y="280"/>
                  </a:lnTo>
                  <a:lnTo>
                    <a:pt x="472" y="278"/>
                  </a:lnTo>
                  <a:lnTo>
                    <a:pt x="470" y="277"/>
                  </a:lnTo>
                  <a:lnTo>
                    <a:pt x="468" y="273"/>
                  </a:lnTo>
                  <a:lnTo>
                    <a:pt x="464" y="271"/>
                  </a:lnTo>
                  <a:lnTo>
                    <a:pt x="462" y="267"/>
                  </a:lnTo>
                  <a:lnTo>
                    <a:pt x="458" y="264"/>
                  </a:lnTo>
                  <a:lnTo>
                    <a:pt x="456" y="262"/>
                  </a:lnTo>
                  <a:lnTo>
                    <a:pt x="455" y="261"/>
                  </a:lnTo>
                  <a:lnTo>
                    <a:pt x="453" y="258"/>
                  </a:lnTo>
                  <a:lnTo>
                    <a:pt x="452" y="256"/>
                  </a:lnTo>
                  <a:lnTo>
                    <a:pt x="451" y="258"/>
                  </a:lnTo>
                  <a:lnTo>
                    <a:pt x="450" y="260"/>
                  </a:lnTo>
                  <a:lnTo>
                    <a:pt x="447" y="262"/>
                  </a:lnTo>
                  <a:lnTo>
                    <a:pt x="446" y="264"/>
                  </a:lnTo>
                  <a:lnTo>
                    <a:pt x="444" y="267"/>
                  </a:lnTo>
                  <a:lnTo>
                    <a:pt x="441" y="268"/>
                  </a:lnTo>
                  <a:lnTo>
                    <a:pt x="440" y="268"/>
                  </a:lnTo>
                  <a:lnTo>
                    <a:pt x="439" y="268"/>
                  </a:lnTo>
                  <a:lnTo>
                    <a:pt x="437" y="268"/>
                  </a:lnTo>
                  <a:lnTo>
                    <a:pt x="435" y="268"/>
                  </a:lnTo>
                  <a:lnTo>
                    <a:pt x="424" y="261"/>
                  </a:lnTo>
                  <a:lnTo>
                    <a:pt x="439" y="233"/>
                  </a:lnTo>
                  <a:lnTo>
                    <a:pt x="441" y="233"/>
                  </a:lnTo>
                  <a:lnTo>
                    <a:pt x="442" y="233"/>
                  </a:lnTo>
                  <a:lnTo>
                    <a:pt x="445" y="233"/>
                  </a:lnTo>
                  <a:lnTo>
                    <a:pt x="446" y="234"/>
                  </a:lnTo>
                  <a:lnTo>
                    <a:pt x="447" y="234"/>
                  </a:lnTo>
                  <a:lnTo>
                    <a:pt x="448" y="235"/>
                  </a:lnTo>
                  <a:lnTo>
                    <a:pt x="450" y="236"/>
                  </a:lnTo>
                  <a:lnTo>
                    <a:pt x="451" y="239"/>
                  </a:lnTo>
                  <a:lnTo>
                    <a:pt x="451" y="242"/>
                  </a:lnTo>
                  <a:lnTo>
                    <a:pt x="452" y="246"/>
                  </a:lnTo>
                  <a:lnTo>
                    <a:pt x="453" y="249"/>
                  </a:lnTo>
                  <a:lnTo>
                    <a:pt x="455" y="251"/>
                  </a:lnTo>
                  <a:lnTo>
                    <a:pt x="456" y="255"/>
                  </a:lnTo>
                  <a:lnTo>
                    <a:pt x="458" y="257"/>
                  </a:lnTo>
                  <a:lnTo>
                    <a:pt x="459" y="260"/>
                  </a:lnTo>
                  <a:lnTo>
                    <a:pt x="462" y="262"/>
                  </a:lnTo>
                  <a:lnTo>
                    <a:pt x="467" y="267"/>
                  </a:lnTo>
                  <a:lnTo>
                    <a:pt x="472" y="271"/>
                  </a:lnTo>
                  <a:lnTo>
                    <a:pt x="476" y="275"/>
                  </a:lnTo>
                  <a:lnTo>
                    <a:pt x="481" y="280"/>
                  </a:lnTo>
                  <a:lnTo>
                    <a:pt x="483" y="233"/>
                  </a:lnTo>
                  <a:lnTo>
                    <a:pt x="481" y="231"/>
                  </a:lnTo>
                  <a:lnTo>
                    <a:pt x="480" y="230"/>
                  </a:lnTo>
                  <a:lnTo>
                    <a:pt x="478" y="229"/>
                  </a:lnTo>
                  <a:lnTo>
                    <a:pt x="476" y="228"/>
                  </a:lnTo>
                  <a:lnTo>
                    <a:pt x="472" y="227"/>
                  </a:lnTo>
                  <a:lnTo>
                    <a:pt x="467" y="225"/>
                  </a:lnTo>
                  <a:lnTo>
                    <a:pt x="465" y="224"/>
                  </a:lnTo>
                  <a:lnTo>
                    <a:pt x="463" y="223"/>
                  </a:lnTo>
                  <a:lnTo>
                    <a:pt x="461" y="223"/>
                  </a:lnTo>
                  <a:lnTo>
                    <a:pt x="459" y="222"/>
                  </a:lnTo>
                  <a:lnTo>
                    <a:pt x="458" y="219"/>
                  </a:lnTo>
                  <a:lnTo>
                    <a:pt x="457" y="218"/>
                  </a:lnTo>
                  <a:lnTo>
                    <a:pt x="456" y="216"/>
                  </a:lnTo>
                  <a:lnTo>
                    <a:pt x="456" y="213"/>
                  </a:lnTo>
                  <a:lnTo>
                    <a:pt x="455" y="213"/>
                  </a:lnTo>
                  <a:lnTo>
                    <a:pt x="455" y="212"/>
                  </a:lnTo>
                  <a:lnTo>
                    <a:pt x="455" y="212"/>
                  </a:lnTo>
                  <a:lnTo>
                    <a:pt x="453" y="212"/>
                  </a:lnTo>
                  <a:lnTo>
                    <a:pt x="453" y="212"/>
                  </a:lnTo>
                  <a:lnTo>
                    <a:pt x="453" y="211"/>
                  </a:lnTo>
                  <a:lnTo>
                    <a:pt x="452" y="211"/>
                  </a:lnTo>
                  <a:lnTo>
                    <a:pt x="452" y="211"/>
                  </a:lnTo>
                  <a:lnTo>
                    <a:pt x="434" y="211"/>
                  </a:lnTo>
                  <a:lnTo>
                    <a:pt x="433" y="210"/>
                  </a:lnTo>
                  <a:lnTo>
                    <a:pt x="433" y="208"/>
                  </a:lnTo>
                  <a:lnTo>
                    <a:pt x="433" y="207"/>
                  </a:lnTo>
                  <a:lnTo>
                    <a:pt x="433" y="206"/>
                  </a:lnTo>
                  <a:lnTo>
                    <a:pt x="431" y="205"/>
                  </a:lnTo>
                  <a:lnTo>
                    <a:pt x="433" y="203"/>
                  </a:lnTo>
                  <a:lnTo>
                    <a:pt x="433" y="201"/>
                  </a:lnTo>
                  <a:lnTo>
                    <a:pt x="433" y="200"/>
                  </a:lnTo>
                  <a:lnTo>
                    <a:pt x="433" y="199"/>
                  </a:lnTo>
                  <a:lnTo>
                    <a:pt x="433" y="199"/>
                  </a:lnTo>
                  <a:lnTo>
                    <a:pt x="433" y="197"/>
                  </a:lnTo>
                  <a:lnTo>
                    <a:pt x="431" y="196"/>
                  </a:lnTo>
                  <a:lnTo>
                    <a:pt x="431" y="196"/>
                  </a:lnTo>
                  <a:lnTo>
                    <a:pt x="430" y="195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6" y="194"/>
                  </a:lnTo>
                  <a:lnTo>
                    <a:pt x="423" y="194"/>
                  </a:lnTo>
                  <a:lnTo>
                    <a:pt x="420" y="194"/>
                  </a:lnTo>
                  <a:lnTo>
                    <a:pt x="418" y="194"/>
                  </a:lnTo>
                  <a:lnTo>
                    <a:pt x="415" y="194"/>
                  </a:lnTo>
                  <a:lnTo>
                    <a:pt x="413" y="192"/>
                  </a:lnTo>
                  <a:lnTo>
                    <a:pt x="411" y="191"/>
                  </a:lnTo>
                  <a:lnTo>
                    <a:pt x="408" y="190"/>
                  </a:lnTo>
                  <a:lnTo>
                    <a:pt x="408" y="190"/>
                  </a:lnTo>
                  <a:lnTo>
                    <a:pt x="407" y="189"/>
                  </a:lnTo>
                  <a:lnTo>
                    <a:pt x="407" y="188"/>
                  </a:lnTo>
                  <a:lnTo>
                    <a:pt x="407" y="188"/>
                  </a:lnTo>
                  <a:lnTo>
                    <a:pt x="407" y="186"/>
                  </a:lnTo>
                  <a:lnTo>
                    <a:pt x="407" y="185"/>
                  </a:lnTo>
                  <a:lnTo>
                    <a:pt x="408" y="184"/>
                  </a:lnTo>
                  <a:lnTo>
                    <a:pt x="408" y="184"/>
                  </a:lnTo>
                  <a:lnTo>
                    <a:pt x="408" y="183"/>
                  </a:lnTo>
                  <a:lnTo>
                    <a:pt x="409" y="183"/>
                  </a:lnTo>
                  <a:lnTo>
                    <a:pt x="409" y="183"/>
                  </a:lnTo>
                  <a:lnTo>
                    <a:pt x="411" y="183"/>
                  </a:lnTo>
                  <a:lnTo>
                    <a:pt x="411" y="181"/>
                  </a:lnTo>
                  <a:lnTo>
                    <a:pt x="412" y="181"/>
                  </a:lnTo>
                  <a:lnTo>
                    <a:pt x="412" y="181"/>
                  </a:lnTo>
                  <a:lnTo>
                    <a:pt x="413" y="183"/>
                  </a:lnTo>
                  <a:lnTo>
                    <a:pt x="413" y="181"/>
                  </a:lnTo>
                  <a:lnTo>
                    <a:pt x="413" y="180"/>
                  </a:lnTo>
                  <a:lnTo>
                    <a:pt x="414" y="180"/>
                  </a:lnTo>
                  <a:lnTo>
                    <a:pt x="414" y="179"/>
                  </a:lnTo>
                  <a:lnTo>
                    <a:pt x="413" y="177"/>
                  </a:lnTo>
                  <a:lnTo>
                    <a:pt x="413" y="175"/>
                  </a:lnTo>
                  <a:lnTo>
                    <a:pt x="412" y="173"/>
                  </a:lnTo>
                  <a:lnTo>
                    <a:pt x="411" y="170"/>
                  </a:lnTo>
                  <a:lnTo>
                    <a:pt x="411" y="168"/>
                  </a:lnTo>
                  <a:lnTo>
                    <a:pt x="409" y="167"/>
                  </a:lnTo>
                  <a:lnTo>
                    <a:pt x="409" y="166"/>
                  </a:lnTo>
                  <a:lnTo>
                    <a:pt x="409" y="163"/>
                  </a:lnTo>
                  <a:lnTo>
                    <a:pt x="409" y="162"/>
                  </a:lnTo>
                  <a:lnTo>
                    <a:pt x="409" y="161"/>
                  </a:lnTo>
                  <a:lnTo>
                    <a:pt x="411" y="160"/>
                  </a:lnTo>
                  <a:lnTo>
                    <a:pt x="411" y="158"/>
                  </a:lnTo>
                  <a:lnTo>
                    <a:pt x="411" y="157"/>
                  </a:lnTo>
                  <a:lnTo>
                    <a:pt x="412" y="156"/>
                  </a:lnTo>
                  <a:lnTo>
                    <a:pt x="412" y="156"/>
                  </a:lnTo>
                  <a:lnTo>
                    <a:pt x="413" y="155"/>
                  </a:lnTo>
                  <a:lnTo>
                    <a:pt x="413" y="155"/>
                  </a:lnTo>
                  <a:lnTo>
                    <a:pt x="414" y="155"/>
                  </a:lnTo>
                  <a:lnTo>
                    <a:pt x="415" y="155"/>
                  </a:lnTo>
                  <a:lnTo>
                    <a:pt x="415" y="155"/>
                  </a:lnTo>
                  <a:lnTo>
                    <a:pt x="417" y="155"/>
                  </a:lnTo>
                  <a:lnTo>
                    <a:pt x="418" y="155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4" y="166"/>
                  </a:lnTo>
                  <a:lnTo>
                    <a:pt x="425" y="166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6" y="164"/>
                  </a:lnTo>
                  <a:lnTo>
                    <a:pt x="428" y="164"/>
                  </a:lnTo>
                  <a:lnTo>
                    <a:pt x="428" y="164"/>
                  </a:lnTo>
                  <a:lnTo>
                    <a:pt x="430" y="160"/>
                  </a:lnTo>
                  <a:lnTo>
                    <a:pt x="430" y="160"/>
                  </a:lnTo>
                  <a:lnTo>
                    <a:pt x="431" y="160"/>
                  </a:lnTo>
                  <a:lnTo>
                    <a:pt x="433" y="158"/>
                  </a:lnTo>
                  <a:lnTo>
                    <a:pt x="434" y="158"/>
                  </a:lnTo>
                  <a:lnTo>
                    <a:pt x="435" y="158"/>
                  </a:lnTo>
                  <a:lnTo>
                    <a:pt x="436" y="157"/>
                  </a:lnTo>
                  <a:lnTo>
                    <a:pt x="437" y="157"/>
                  </a:lnTo>
                  <a:lnTo>
                    <a:pt x="439" y="156"/>
                  </a:lnTo>
                  <a:lnTo>
                    <a:pt x="440" y="157"/>
                  </a:lnTo>
                  <a:lnTo>
                    <a:pt x="440" y="158"/>
                  </a:lnTo>
                  <a:lnTo>
                    <a:pt x="441" y="160"/>
                  </a:lnTo>
                  <a:lnTo>
                    <a:pt x="442" y="161"/>
                  </a:lnTo>
                  <a:lnTo>
                    <a:pt x="442" y="162"/>
                  </a:lnTo>
                  <a:lnTo>
                    <a:pt x="444" y="163"/>
                  </a:lnTo>
                  <a:lnTo>
                    <a:pt x="444" y="164"/>
                  </a:lnTo>
                  <a:lnTo>
                    <a:pt x="442" y="167"/>
                  </a:lnTo>
                  <a:lnTo>
                    <a:pt x="442" y="168"/>
                  </a:lnTo>
                  <a:lnTo>
                    <a:pt x="442" y="169"/>
                  </a:lnTo>
                  <a:lnTo>
                    <a:pt x="442" y="172"/>
                  </a:lnTo>
                  <a:lnTo>
                    <a:pt x="442" y="173"/>
                  </a:lnTo>
                  <a:lnTo>
                    <a:pt x="442" y="175"/>
                  </a:lnTo>
                  <a:lnTo>
                    <a:pt x="444" y="177"/>
                  </a:lnTo>
                  <a:lnTo>
                    <a:pt x="445" y="178"/>
                  </a:lnTo>
                  <a:lnTo>
                    <a:pt x="446" y="179"/>
                  </a:lnTo>
                  <a:lnTo>
                    <a:pt x="447" y="179"/>
                  </a:lnTo>
                  <a:lnTo>
                    <a:pt x="448" y="179"/>
                  </a:lnTo>
                  <a:lnTo>
                    <a:pt x="451" y="178"/>
                  </a:lnTo>
                  <a:lnTo>
                    <a:pt x="452" y="178"/>
                  </a:lnTo>
                  <a:lnTo>
                    <a:pt x="453" y="177"/>
                  </a:lnTo>
                  <a:lnTo>
                    <a:pt x="456" y="177"/>
                  </a:lnTo>
                  <a:lnTo>
                    <a:pt x="457" y="177"/>
                  </a:lnTo>
                  <a:lnTo>
                    <a:pt x="458" y="177"/>
                  </a:lnTo>
                  <a:lnTo>
                    <a:pt x="458" y="177"/>
                  </a:lnTo>
                  <a:lnTo>
                    <a:pt x="459" y="178"/>
                  </a:lnTo>
                  <a:lnTo>
                    <a:pt x="461" y="178"/>
                  </a:lnTo>
                  <a:lnTo>
                    <a:pt x="461" y="179"/>
                  </a:lnTo>
                  <a:lnTo>
                    <a:pt x="462" y="180"/>
                  </a:lnTo>
                  <a:lnTo>
                    <a:pt x="462" y="181"/>
                  </a:lnTo>
                  <a:lnTo>
                    <a:pt x="462" y="184"/>
                  </a:lnTo>
                  <a:lnTo>
                    <a:pt x="462" y="188"/>
                  </a:lnTo>
                  <a:lnTo>
                    <a:pt x="462" y="190"/>
                  </a:lnTo>
                  <a:lnTo>
                    <a:pt x="462" y="192"/>
                  </a:lnTo>
                  <a:lnTo>
                    <a:pt x="462" y="196"/>
                  </a:lnTo>
                  <a:lnTo>
                    <a:pt x="461" y="199"/>
                  </a:lnTo>
                  <a:lnTo>
                    <a:pt x="461" y="200"/>
                  </a:lnTo>
                  <a:lnTo>
                    <a:pt x="462" y="200"/>
                  </a:lnTo>
                  <a:lnTo>
                    <a:pt x="463" y="200"/>
                  </a:lnTo>
                  <a:lnTo>
                    <a:pt x="463" y="201"/>
                  </a:lnTo>
                  <a:lnTo>
                    <a:pt x="464" y="200"/>
                  </a:lnTo>
                  <a:lnTo>
                    <a:pt x="465" y="200"/>
                  </a:lnTo>
                  <a:lnTo>
                    <a:pt x="467" y="201"/>
                  </a:lnTo>
                  <a:lnTo>
                    <a:pt x="467" y="201"/>
                  </a:lnTo>
                  <a:lnTo>
                    <a:pt x="468" y="203"/>
                  </a:lnTo>
                  <a:lnTo>
                    <a:pt x="468" y="207"/>
                  </a:lnTo>
                  <a:lnTo>
                    <a:pt x="469" y="211"/>
                  </a:lnTo>
                  <a:lnTo>
                    <a:pt x="470" y="214"/>
                  </a:lnTo>
                  <a:lnTo>
                    <a:pt x="473" y="217"/>
                  </a:lnTo>
                  <a:lnTo>
                    <a:pt x="475" y="219"/>
                  </a:lnTo>
                  <a:lnTo>
                    <a:pt x="476" y="221"/>
                  </a:lnTo>
                  <a:lnTo>
                    <a:pt x="478" y="222"/>
                  </a:lnTo>
                  <a:lnTo>
                    <a:pt x="479" y="223"/>
                  </a:lnTo>
                  <a:lnTo>
                    <a:pt x="480" y="224"/>
                  </a:lnTo>
                  <a:lnTo>
                    <a:pt x="481" y="222"/>
                  </a:lnTo>
                  <a:lnTo>
                    <a:pt x="483" y="218"/>
                  </a:lnTo>
                  <a:lnTo>
                    <a:pt x="483" y="216"/>
                  </a:lnTo>
                  <a:lnTo>
                    <a:pt x="483" y="212"/>
                  </a:lnTo>
                  <a:lnTo>
                    <a:pt x="484" y="206"/>
                  </a:lnTo>
                  <a:lnTo>
                    <a:pt x="484" y="200"/>
                  </a:lnTo>
                  <a:lnTo>
                    <a:pt x="484" y="194"/>
                  </a:lnTo>
                  <a:lnTo>
                    <a:pt x="484" y="186"/>
                  </a:lnTo>
                  <a:lnTo>
                    <a:pt x="484" y="180"/>
                  </a:lnTo>
                  <a:lnTo>
                    <a:pt x="485" y="174"/>
                  </a:lnTo>
                  <a:lnTo>
                    <a:pt x="484" y="173"/>
                  </a:lnTo>
                  <a:lnTo>
                    <a:pt x="483" y="173"/>
                  </a:lnTo>
                  <a:lnTo>
                    <a:pt x="480" y="172"/>
                  </a:lnTo>
                  <a:lnTo>
                    <a:pt x="479" y="170"/>
                  </a:lnTo>
                  <a:lnTo>
                    <a:pt x="476" y="169"/>
                  </a:lnTo>
                  <a:lnTo>
                    <a:pt x="475" y="167"/>
                  </a:lnTo>
                  <a:lnTo>
                    <a:pt x="475" y="166"/>
                  </a:lnTo>
                  <a:lnTo>
                    <a:pt x="474" y="163"/>
                  </a:lnTo>
                  <a:lnTo>
                    <a:pt x="474" y="162"/>
                  </a:lnTo>
                  <a:lnTo>
                    <a:pt x="474" y="162"/>
                  </a:lnTo>
                  <a:lnTo>
                    <a:pt x="475" y="161"/>
                  </a:lnTo>
                  <a:lnTo>
                    <a:pt x="475" y="160"/>
                  </a:lnTo>
                  <a:lnTo>
                    <a:pt x="475" y="158"/>
                  </a:lnTo>
                  <a:lnTo>
                    <a:pt x="475" y="157"/>
                  </a:lnTo>
                  <a:lnTo>
                    <a:pt x="474" y="156"/>
                  </a:lnTo>
                  <a:lnTo>
                    <a:pt x="474" y="155"/>
                  </a:lnTo>
                  <a:lnTo>
                    <a:pt x="456" y="136"/>
                  </a:lnTo>
                  <a:lnTo>
                    <a:pt x="484" y="160"/>
                  </a:lnTo>
                  <a:lnTo>
                    <a:pt x="485" y="156"/>
                  </a:lnTo>
                  <a:lnTo>
                    <a:pt x="485" y="153"/>
                  </a:lnTo>
                  <a:lnTo>
                    <a:pt x="485" y="151"/>
                  </a:lnTo>
                  <a:lnTo>
                    <a:pt x="486" y="149"/>
                  </a:lnTo>
                  <a:lnTo>
                    <a:pt x="486" y="142"/>
                  </a:lnTo>
                  <a:lnTo>
                    <a:pt x="486" y="136"/>
                  </a:lnTo>
                  <a:lnTo>
                    <a:pt x="485" y="130"/>
                  </a:lnTo>
                  <a:lnTo>
                    <a:pt x="484" y="124"/>
                  </a:lnTo>
                  <a:lnTo>
                    <a:pt x="484" y="118"/>
                  </a:lnTo>
                  <a:lnTo>
                    <a:pt x="483" y="112"/>
                  </a:lnTo>
                  <a:lnTo>
                    <a:pt x="478" y="109"/>
                  </a:lnTo>
                  <a:lnTo>
                    <a:pt x="473" y="108"/>
                  </a:lnTo>
                  <a:lnTo>
                    <a:pt x="469" y="107"/>
                  </a:lnTo>
                  <a:lnTo>
                    <a:pt x="464" y="105"/>
                  </a:lnTo>
                  <a:lnTo>
                    <a:pt x="463" y="103"/>
                  </a:lnTo>
                  <a:lnTo>
                    <a:pt x="461" y="102"/>
                  </a:lnTo>
                  <a:lnTo>
                    <a:pt x="458" y="101"/>
                  </a:lnTo>
                  <a:lnTo>
                    <a:pt x="457" y="100"/>
                  </a:lnTo>
                  <a:lnTo>
                    <a:pt x="456" y="97"/>
                  </a:lnTo>
                  <a:lnTo>
                    <a:pt x="455" y="95"/>
                  </a:lnTo>
                  <a:lnTo>
                    <a:pt x="453" y="92"/>
                  </a:lnTo>
                  <a:lnTo>
                    <a:pt x="452" y="90"/>
                  </a:lnTo>
                  <a:lnTo>
                    <a:pt x="433" y="90"/>
                  </a:lnTo>
                  <a:lnTo>
                    <a:pt x="433" y="89"/>
                  </a:lnTo>
                  <a:lnTo>
                    <a:pt x="431" y="88"/>
                  </a:lnTo>
                  <a:lnTo>
                    <a:pt x="431" y="86"/>
                  </a:lnTo>
                  <a:lnTo>
                    <a:pt x="431" y="85"/>
                  </a:lnTo>
                  <a:lnTo>
                    <a:pt x="431" y="83"/>
                  </a:lnTo>
                  <a:lnTo>
                    <a:pt x="433" y="80"/>
                  </a:lnTo>
                  <a:lnTo>
                    <a:pt x="434" y="78"/>
                  </a:lnTo>
                  <a:lnTo>
                    <a:pt x="435" y="75"/>
                  </a:lnTo>
                  <a:lnTo>
                    <a:pt x="435" y="74"/>
                  </a:lnTo>
                  <a:lnTo>
                    <a:pt x="435" y="73"/>
                  </a:lnTo>
                  <a:lnTo>
                    <a:pt x="435" y="72"/>
                  </a:lnTo>
                  <a:lnTo>
                    <a:pt x="434" y="70"/>
                  </a:lnTo>
                  <a:lnTo>
                    <a:pt x="433" y="70"/>
                  </a:lnTo>
                  <a:lnTo>
                    <a:pt x="430" y="69"/>
                  </a:lnTo>
                  <a:lnTo>
                    <a:pt x="426" y="69"/>
                  </a:lnTo>
                  <a:lnTo>
                    <a:pt x="424" y="69"/>
                  </a:lnTo>
                  <a:lnTo>
                    <a:pt x="422" y="69"/>
                  </a:lnTo>
                  <a:lnTo>
                    <a:pt x="419" y="68"/>
                  </a:lnTo>
                  <a:lnTo>
                    <a:pt x="418" y="68"/>
                  </a:lnTo>
                  <a:lnTo>
                    <a:pt x="417" y="67"/>
                  </a:lnTo>
                  <a:lnTo>
                    <a:pt x="417" y="66"/>
                  </a:lnTo>
                  <a:lnTo>
                    <a:pt x="415" y="64"/>
                  </a:lnTo>
                  <a:lnTo>
                    <a:pt x="415" y="63"/>
                  </a:lnTo>
                  <a:lnTo>
                    <a:pt x="415" y="63"/>
                  </a:lnTo>
                  <a:lnTo>
                    <a:pt x="415" y="62"/>
                  </a:lnTo>
                  <a:lnTo>
                    <a:pt x="415" y="61"/>
                  </a:lnTo>
                  <a:lnTo>
                    <a:pt x="415" y="61"/>
                  </a:lnTo>
                  <a:lnTo>
                    <a:pt x="415" y="59"/>
                  </a:lnTo>
                  <a:lnTo>
                    <a:pt x="415" y="58"/>
                  </a:lnTo>
                  <a:lnTo>
                    <a:pt x="415" y="57"/>
                  </a:lnTo>
                  <a:lnTo>
                    <a:pt x="417" y="57"/>
                  </a:lnTo>
                  <a:lnTo>
                    <a:pt x="417" y="57"/>
                  </a:lnTo>
                  <a:lnTo>
                    <a:pt x="418" y="56"/>
                  </a:lnTo>
                  <a:lnTo>
                    <a:pt x="419" y="56"/>
                  </a:lnTo>
                  <a:lnTo>
                    <a:pt x="420" y="55"/>
                  </a:lnTo>
                  <a:lnTo>
                    <a:pt x="422" y="55"/>
                  </a:lnTo>
                  <a:lnTo>
                    <a:pt x="423" y="53"/>
                  </a:lnTo>
                  <a:lnTo>
                    <a:pt x="423" y="52"/>
                  </a:lnTo>
                  <a:lnTo>
                    <a:pt x="422" y="51"/>
                  </a:lnTo>
                  <a:lnTo>
                    <a:pt x="420" y="50"/>
                  </a:lnTo>
                  <a:lnTo>
                    <a:pt x="420" y="47"/>
                  </a:lnTo>
                  <a:lnTo>
                    <a:pt x="419" y="45"/>
                  </a:lnTo>
                  <a:lnTo>
                    <a:pt x="418" y="44"/>
                  </a:lnTo>
                  <a:lnTo>
                    <a:pt x="417" y="41"/>
                  </a:lnTo>
                  <a:lnTo>
                    <a:pt x="417" y="39"/>
                  </a:lnTo>
                  <a:lnTo>
                    <a:pt x="417" y="36"/>
                  </a:lnTo>
                  <a:lnTo>
                    <a:pt x="419" y="36"/>
                  </a:lnTo>
                  <a:lnTo>
                    <a:pt x="419" y="35"/>
                  </a:lnTo>
                  <a:lnTo>
                    <a:pt x="420" y="34"/>
                  </a:lnTo>
                  <a:lnTo>
                    <a:pt x="423" y="34"/>
                  </a:lnTo>
                  <a:lnTo>
                    <a:pt x="424" y="34"/>
                  </a:lnTo>
                  <a:lnTo>
                    <a:pt x="425" y="33"/>
                  </a:lnTo>
                  <a:lnTo>
                    <a:pt x="426" y="33"/>
                  </a:lnTo>
                  <a:lnTo>
                    <a:pt x="429" y="34"/>
                  </a:lnTo>
                  <a:lnTo>
                    <a:pt x="439" y="46"/>
                  </a:lnTo>
                  <a:lnTo>
                    <a:pt x="441" y="45"/>
                  </a:lnTo>
                  <a:lnTo>
                    <a:pt x="442" y="45"/>
                  </a:lnTo>
                  <a:lnTo>
                    <a:pt x="445" y="44"/>
                  </a:lnTo>
                  <a:lnTo>
                    <a:pt x="445" y="42"/>
                  </a:lnTo>
                  <a:lnTo>
                    <a:pt x="446" y="41"/>
                  </a:lnTo>
                  <a:lnTo>
                    <a:pt x="448" y="40"/>
                  </a:lnTo>
                  <a:lnTo>
                    <a:pt x="450" y="39"/>
                  </a:lnTo>
                  <a:lnTo>
                    <a:pt x="451" y="38"/>
                  </a:lnTo>
                  <a:lnTo>
                    <a:pt x="455" y="39"/>
                  </a:lnTo>
                  <a:lnTo>
                    <a:pt x="455" y="39"/>
                  </a:lnTo>
                  <a:lnTo>
                    <a:pt x="456" y="39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0"/>
                  </a:lnTo>
                  <a:lnTo>
                    <a:pt x="456" y="41"/>
                  </a:lnTo>
                  <a:lnTo>
                    <a:pt x="457" y="41"/>
                  </a:lnTo>
                  <a:lnTo>
                    <a:pt x="457" y="42"/>
                  </a:lnTo>
                  <a:lnTo>
                    <a:pt x="457" y="45"/>
                  </a:lnTo>
                  <a:lnTo>
                    <a:pt x="456" y="47"/>
                  </a:lnTo>
                  <a:lnTo>
                    <a:pt x="456" y="50"/>
                  </a:lnTo>
                  <a:lnTo>
                    <a:pt x="456" y="52"/>
                  </a:lnTo>
                  <a:lnTo>
                    <a:pt x="456" y="53"/>
                  </a:lnTo>
                  <a:lnTo>
                    <a:pt x="456" y="57"/>
                  </a:lnTo>
                  <a:lnTo>
                    <a:pt x="457" y="58"/>
                  </a:lnTo>
                  <a:lnTo>
                    <a:pt x="458" y="61"/>
                  </a:lnTo>
                  <a:lnTo>
                    <a:pt x="459" y="62"/>
                  </a:lnTo>
                  <a:lnTo>
                    <a:pt x="461" y="62"/>
                  </a:lnTo>
                  <a:lnTo>
                    <a:pt x="463" y="62"/>
                  </a:lnTo>
                  <a:lnTo>
                    <a:pt x="464" y="62"/>
                  </a:lnTo>
                  <a:lnTo>
                    <a:pt x="465" y="62"/>
                  </a:lnTo>
                  <a:lnTo>
                    <a:pt x="467" y="62"/>
                  </a:lnTo>
                  <a:lnTo>
                    <a:pt x="469" y="63"/>
                  </a:lnTo>
                  <a:lnTo>
                    <a:pt x="470" y="64"/>
                  </a:lnTo>
                  <a:lnTo>
                    <a:pt x="470" y="69"/>
                  </a:lnTo>
                  <a:lnTo>
                    <a:pt x="470" y="74"/>
                  </a:lnTo>
                  <a:lnTo>
                    <a:pt x="472" y="78"/>
                  </a:lnTo>
                  <a:lnTo>
                    <a:pt x="473" y="83"/>
                  </a:lnTo>
                  <a:lnTo>
                    <a:pt x="475" y="88"/>
                  </a:lnTo>
                  <a:lnTo>
                    <a:pt x="476" y="92"/>
                  </a:lnTo>
                  <a:lnTo>
                    <a:pt x="479" y="97"/>
                  </a:lnTo>
                  <a:lnTo>
                    <a:pt x="481" y="102"/>
                  </a:lnTo>
                  <a:lnTo>
                    <a:pt x="484" y="101"/>
                  </a:lnTo>
                  <a:lnTo>
                    <a:pt x="485" y="101"/>
                  </a:lnTo>
                  <a:lnTo>
                    <a:pt x="485" y="101"/>
                  </a:lnTo>
                  <a:lnTo>
                    <a:pt x="485" y="101"/>
                  </a:lnTo>
                  <a:lnTo>
                    <a:pt x="485" y="101"/>
                  </a:lnTo>
                  <a:lnTo>
                    <a:pt x="486" y="100"/>
                  </a:lnTo>
                  <a:lnTo>
                    <a:pt x="486" y="100"/>
                  </a:lnTo>
                  <a:lnTo>
                    <a:pt x="486" y="99"/>
                  </a:lnTo>
                  <a:lnTo>
                    <a:pt x="487" y="99"/>
                  </a:lnTo>
                  <a:lnTo>
                    <a:pt x="486" y="97"/>
                  </a:lnTo>
                  <a:lnTo>
                    <a:pt x="486" y="95"/>
                  </a:lnTo>
                  <a:lnTo>
                    <a:pt x="486" y="94"/>
                  </a:lnTo>
                  <a:lnTo>
                    <a:pt x="485" y="92"/>
                  </a:lnTo>
                  <a:lnTo>
                    <a:pt x="485" y="91"/>
                  </a:lnTo>
                  <a:lnTo>
                    <a:pt x="484" y="89"/>
                  </a:lnTo>
                  <a:lnTo>
                    <a:pt x="484" y="88"/>
                  </a:lnTo>
                  <a:lnTo>
                    <a:pt x="484" y="86"/>
                  </a:lnTo>
                  <a:lnTo>
                    <a:pt x="484" y="81"/>
                  </a:lnTo>
                  <a:lnTo>
                    <a:pt x="484" y="78"/>
                  </a:lnTo>
                  <a:lnTo>
                    <a:pt x="483" y="75"/>
                  </a:lnTo>
                  <a:lnTo>
                    <a:pt x="483" y="70"/>
                  </a:lnTo>
                  <a:lnTo>
                    <a:pt x="483" y="68"/>
                  </a:lnTo>
                  <a:lnTo>
                    <a:pt x="484" y="64"/>
                  </a:lnTo>
                  <a:lnTo>
                    <a:pt x="484" y="61"/>
                  </a:lnTo>
                  <a:lnTo>
                    <a:pt x="486" y="57"/>
                  </a:lnTo>
                  <a:lnTo>
                    <a:pt x="483" y="56"/>
                  </a:lnTo>
                  <a:lnTo>
                    <a:pt x="481" y="55"/>
                  </a:lnTo>
                  <a:lnTo>
                    <a:pt x="479" y="53"/>
                  </a:lnTo>
                  <a:lnTo>
                    <a:pt x="478" y="51"/>
                  </a:lnTo>
                  <a:lnTo>
                    <a:pt x="476" y="49"/>
                  </a:lnTo>
                  <a:lnTo>
                    <a:pt x="475" y="46"/>
                  </a:lnTo>
                  <a:lnTo>
                    <a:pt x="474" y="44"/>
                  </a:lnTo>
                  <a:lnTo>
                    <a:pt x="474" y="40"/>
                  </a:lnTo>
                  <a:lnTo>
                    <a:pt x="474" y="41"/>
                  </a:lnTo>
                  <a:lnTo>
                    <a:pt x="475" y="41"/>
                  </a:lnTo>
                  <a:lnTo>
                    <a:pt x="475" y="42"/>
                  </a:lnTo>
                  <a:lnTo>
                    <a:pt x="475" y="42"/>
                  </a:lnTo>
                  <a:lnTo>
                    <a:pt x="476" y="42"/>
                  </a:lnTo>
                  <a:lnTo>
                    <a:pt x="476" y="42"/>
                  </a:lnTo>
                  <a:lnTo>
                    <a:pt x="476" y="44"/>
                  </a:lnTo>
                  <a:lnTo>
                    <a:pt x="478" y="44"/>
                  </a:lnTo>
                  <a:lnTo>
                    <a:pt x="481" y="41"/>
                  </a:lnTo>
                  <a:lnTo>
                    <a:pt x="480" y="38"/>
                  </a:lnTo>
                  <a:lnTo>
                    <a:pt x="481" y="38"/>
                  </a:lnTo>
                  <a:lnTo>
                    <a:pt x="481" y="38"/>
                  </a:lnTo>
                  <a:lnTo>
                    <a:pt x="483" y="38"/>
                  </a:lnTo>
                  <a:lnTo>
                    <a:pt x="483" y="38"/>
                  </a:lnTo>
                  <a:lnTo>
                    <a:pt x="483" y="38"/>
                  </a:lnTo>
                  <a:lnTo>
                    <a:pt x="484" y="38"/>
                  </a:lnTo>
                  <a:lnTo>
                    <a:pt x="484" y="36"/>
                  </a:lnTo>
                  <a:lnTo>
                    <a:pt x="485" y="36"/>
                  </a:lnTo>
                  <a:lnTo>
                    <a:pt x="484" y="35"/>
                  </a:lnTo>
                  <a:lnTo>
                    <a:pt x="484" y="35"/>
                  </a:lnTo>
                  <a:lnTo>
                    <a:pt x="484" y="34"/>
                  </a:lnTo>
                  <a:lnTo>
                    <a:pt x="484" y="34"/>
                  </a:lnTo>
                  <a:lnTo>
                    <a:pt x="483" y="34"/>
                  </a:lnTo>
                  <a:lnTo>
                    <a:pt x="481" y="34"/>
                  </a:lnTo>
                  <a:lnTo>
                    <a:pt x="479" y="34"/>
                  </a:lnTo>
                  <a:lnTo>
                    <a:pt x="478" y="34"/>
                  </a:lnTo>
                  <a:lnTo>
                    <a:pt x="476" y="34"/>
                  </a:lnTo>
                  <a:lnTo>
                    <a:pt x="476" y="33"/>
                  </a:lnTo>
                  <a:lnTo>
                    <a:pt x="478" y="33"/>
                  </a:lnTo>
                  <a:lnTo>
                    <a:pt x="479" y="33"/>
                  </a:lnTo>
                  <a:lnTo>
                    <a:pt x="481" y="33"/>
                  </a:lnTo>
                  <a:lnTo>
                    <a:pt x="483" y="33"/>
                  </a:lnTo>
                  <a:lnTo>
                    <a:pt x="485" y="33"/>
                  </a:lnTo>
                  <a:lnTo>
                    <a:pt x="486" y="33"/>
                  </a:lnTo>
                  <a:lnTo>
                    <a:pt x="489" y="33"/>
                  </a:lnTo>
                  <a:lnTo>
                    <a:pt x="491" y="33"/>
                  </a:lnTo>
                  <a:lnTo>
                    <a:pt x="479" y="27"/>
                  </a:lnTo>
                  <a:lnTo>
                    <a:pt x="480" y="27"/>
                  </a:lnTo>
                  <a:lnTo>
                    <a:pt x="483" y="27"/>
                  </a:lnTo>
                  <a:lnTo>
                    <a:pt x="484" y="27"/>
                  </a:lnTo>
                  <a:lnTo>
                    <a:pt x="485" y="28"/>
                  </a:lnTo>
                  <a:lnTo>
                    <a:pt x="489" y="29"/>
                  </a:lnTo>
                  <a:lnTo>
                    <a:pt x="492" y="30"/>
                  </a:lnTo>
                  <a:lnTo>
                    <a:pt x="496" y="33"/>
                  </a:lnTo>
                  <a:lnTo>
                    <a:pt x="500" y="35"/>
                  </a:lnTo>
                  <a:lnTo>
                    <a:pt x="502" y="38"/>
                  </a:lnTo>
                  <a:lnTo>
                    <a:pt x="506" y="40"/>
                  </a:lnTo>
                  <a:lnTo>
                    <a:pt x="506" y="41"/>
                  </a:lnTo>
                  <a:lnTo>
                    <a:pt x="507" y="42"/>
                  </a:lnTo>
                  <a:lnTo>
                    <a:pt x="508" y="45"/>
                  </a:lnTo>
                  <a:lnTo>
                    <a:pt x="508" y="46"/>
                  </a:lnTo>
                  <a:lnTo>
                    <a:pt x="508" y="47"/>
                  </a:lnTo>
                  <a:lnTo>
                    <a:pt x="508" y="50"/>
                  </a:lnTo>
                  <a:lnTo>
                    <a:pt x="507" y="51"/>
                  </a:lnTo>
                  <a:lnTo>
                    <a:pt x="507" y="53"/>
                  </a:lnTo>
                  <a:lnTo>
                    <a:pt x="489" y="59"/>
                  </a:lnTo>
                  <a:lnTo>
                    <a:pt x="487" y="66"/>
                  </a:lnTo>
                  <a:lnTo>
                    <a:pt x="487" y="70"/>
                  </a:lnTo>
                  <a:lnTo>
                    <a:pt x="487" y="77"/>
                  </a:lnTo>
                  <a:lnTo>
                    <a:pt x="487" y="83"/>
                  </a:lnTo>
                  <a:lnTo>
                    <a:pt x="487" y="88"/>
                  </a:lnTo>
                  <a:lnTo>
                    <a:pt x="489" y="94"/>
                  </a:lnTo>
                  <a:lnTo>
                    <a:pt x="490" y="96"/>
                  </a:lnTo>
                  <a:lnTo>
                    <a:pt x="491" y="100"/>
                  </a:lnTo>
                  <a:lnTo>
                    <a:pt x="492" y="102"/>
                  </a:lnTo>
                  <a:lnTo>
                    <a:pt x="494" y="105"/>
                  </a:lnTo>
                  <a:lnTo>
                    <a:pt x="508" y="92"/>
                  </a:lnTo>
                  <a:lnTo>
                    <a:pt x="507" y="92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89"/>
                  </a:lnTo>
                  <a:lnTo>
                    <a:pt x="507" y="88"/>
                  </a:lnTo>
                  <a:lnTo>
                    <a:pt x="507" y="86"/>
                  </a:lnTo>
                  <a:lnTo>
                    <a:pt x="508" y="85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3"/>
                  </a:lnTo>
                  <a:lnTo>
                    <a:pt x="511" y="83"/>
                  </a:lnTo>
                  <a:lnTo>
                    <a:pt x="512" y="83"/>
                  </a:lnTo>
                  <a:lnTo>
                    <a:pt x="513" y="83"/>
                  </a:lnTo>
                  <a:lnTo>
                    <a:pt x="513" y="83"/>
                  </a:lnTo>
                  <a:lnTo>
                    <a:pt x="514" y="83"/>
                  </a:lnTo>
                  <a:lnTo>
                    <a:pt x="515" y="83"/>
                  </a:lnTo>
                  <a:lnTo>
                    <a:pt x="515" y="57"/>
                  </a:lnTo>
                  <a:lnTo>
                    <a:pt x="517" y="56"/>
                  </a:lnTo>
                  <a:lnTo>
                    <a:pt x="518" y="56"/>
                  </a:lnTo>
                  <a:lnTo>
                    <a:pt x="519" y="56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3" y="56"/>
                  </a:lnTo>
                  <a:lnTo>
                    <a:pt x="524" y="56"/>
                  </a:lnTo>
                  <a:lnTo>
                    <a:pt x="525" y="57"/>
                  </a:lnTo>
                  <a:lnTo>
                    <a:pt x="526" y="57"/>
                  </a:lnTo>
                  <a:lnTo>
                    <a:pt x="526" y="57"/>
                  </a:lnTo>
                  <a:lnTo>
                    <a:pt x="528" y="58"/>
                  </a:lnTo>
                  <a:lnTo>
                    <a:pt x="528" y="58"/>
                  </a:lnTo>
                  <a:lnTo>
                    <a:pt x="528" y="58"/>
                  </a:lnTo>
                  <a:lnTo>
                    <a:pt x="529" y="59"/>
                  </a:lnTo>
                  <a:lnTo>
                    <a:pt x="529" y="59"/>
                  </a:lnTo>
                  <a:lnTo>
                    <a:pt x="530" y="61"/>
                  </a:lnTo>
                  <a:lnTo>
                    <a:pt x="531" y="61"/>
                  </a:lnTo>
                  <a:lnTo>
                    <a:pt x="533" y="61"/>
                  </a:lnTo>
                  <a:lnTo>
                    <a:pt x="533" y="59"/>
                  </a:lnTo>
                  <a:lnTo>
                    <a:pt x="534" y="59"/>
                  </a:lnTo>
                  <a:lnTo>
                    <a:pt x="535" y="58"/>
                  </a:lnTo>
                  <a:lnTo>
                    <a:pt x="535" y="58"/>
                  </a:lnTo>
                  <a:lnTo>
                    <a:pt x="536" y="57"/>
                  </a:lnTo>
                  <a:lnTo>
                    <a:pt x="537" y="56"/>
                  </a:lnTo>
                  <a:lnTo>
                    <a:pt x="536" y="53"/>
                  </a:lnTo>
                  <a:lnTo>
                    <a:pt x="536" y="51"/>
                  </a:lnTo>
                  <a:lnTo>
                    <a:pt x="536" y="47"/>
                  </a:lnTo>
                  <a:lnTo>
                    <a:pt x="537" y="45"/>
                  </a:lnTo>
                  <a:lnTo>
                    <a:pt x="537" y="41"/>
                  </a:lnTo>
                  <a:lnTo>
                    <a:pt x="539" y="39"/>
                  </a:lnTo>
                  <a:lnTo>
                    <a:pt x="539" y="38"/>
                  </a:lnTo>
                  <a:lnTo>
                    <a:pt x="540" y="36"/>
                  </a:lnTo>
                  <a:lnTo>
                    <a:pt x="541" y="35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5" y="35"/>
                  </a:lnTo>
                  <a:lnTo>
                    <a:pt x="545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47" y="35"/>
                  </a:lnTo>
                  <a:lnTo>
                    <a:pt x="548" y="36"/>
                  </a:lnTo>
                  <a:lnTo>
                    <a:pt x="548" y="38"/>
                  </a:lnTo>
                  <a:lnTo>
                    <a:pt x="548" y="39"/>
                  </a:lnTo>
                  <a:lnTo>
                    <a:pt x="548" y="39"/>
                  </a:lnTo>
                  <a:lnTo>
                    <a:pt x="548" y="40"/>
                  </a:lnTo>
                  <a:lnTo>
                    <a:pt x="548" y="41"/>
                  </a:lnTo>
                  <a:lnTo>
                    <a:pt x="548" y="41"/>
                  </a:lnTo>
                  <a:lnTo>
                    <a:pt x="548" y="42"/>
                  </a:lnTo>
                  <a:lnTo>
                    <a:pt x="551" y="44"/>
                  </a:lnTo>
                  <a:lnTo>
                    <a:pt x="552" y="44"/>
                  </a:lnTo>
                  <a:lnTo>
                    <a:pt x="553" y="44"/>
                  </a:lnTo>
                  <a:lnTo>
                    <a:pt x="555" y="44"/>
                  </a:lnTo>
                  <a:lnTo>
                    <a:pt x="557" y="42"/>
                  </a:lnTo>
                  <a:lnTo>
                    <a:pt x="559" y="40"/>
                  </a:lnTo>
                  <a:lnTo>
                    <a:pt x="562" y="39"/>
                  </a:lnTo>
                  <a:lnTo>
                    <a:pt x="565" y="38"/>
                  </a:lnTo>
                  <a:lnTo>
                    <a:pt x="567" y="36"/>
                  </a:lnTo>
                  <a:lnTo>
                    <a:pt x="568" y="36"/>
                  </a:lnTo>
                  <a:lnTo>
                    <a:pt x="569" y="36"/>
                  </a:lnTo>
                  <a:lnTo>
                    <a:pt x="570" y="35"/>
                  </a:lnTo>
                  <a:lnTo>
                    <a:pt x="572" y="38"/>
                  </a:lnTo>
                  <a:lnTo>
                    <a:pt x="572" y="39"/>
                  </a:lnTo>
                  <a:lnTo>
                    <a:pt x="572" y="40"/>
                  </a:lnTo>
                  <a:lnTo>
                    <a:pt x="572" y="41"/>
                  </a:lnTo>
                  <a:lnTo>
                    <a:pt x="570" y="41"/>
                  </a:lnTo>
                  <a:lnTo>
                    <a:pt x="569" y="44"/>
                  </a:lnTo>
                  <a:lnTo>
                    <a:pt x="568" y="45"/>
                  </a:lnTo>
                  <a:lnTo>
                    <a:pt x="567" y="47"/>
                  </a:lnTo>
                  <a:lnTo>
                    <a:pt x="564" y="49"/>
                  </a:lnTo>
                  <a:lnTo>
                    <a:pt x="563" y="51"/>
                  </a:lnTo>
                  <a:lnTo>
                    <a:pt x="561" y="52"/>
                  </a:lnTo>
                  <a:lnTo>
                    <a:pt x="561" y="56"/>
                  </a:lnTo>
                  <a:lnTo>
                    <a:pt x="563" y="57"/>
                  </a:lnTo>
                  <a:lnTo>
                    <a:pt x="564" y="58"/>
                  </a:lnTo>
                  <a:lnTo>
                    <a:pt x="567" y="59"/>
                  </a:lnTo>
                  <a:lnTo>
                    <a:pt x="568" y="59"/>
                  </a:lnTo>
                  <a:lnTo>
                    <a:pt x="569" y="62"/>
                  </a:lnTo>
                  <a:lnTo>
                    <a:pt x="569" y="63"/>
                  </a:lnTo>
                  <a:lnTo>
                    <a:pt x="570" y="66"/>
                  </a:lnTo>
                  <a:lnTo>
                    <a:pt x="570" y="68"/>
                  </a:lnTo>
                  <a:lnTo>
                    <a:pt x="569" y="69"/>
                  </a:lnTo>
                  <a:lnTo>
                    <a:pt x="568" y="70"/>
                  </a:lnTo>
                  <a:lnTo>
                    <a:pt x="567" y="70"/>
                  </a:lnTo>
                  <a:lnTo>
                    <a:pt x="565" y="70"/>
                  </a:lnTo>
                  <a:lnTo>
                    <a:pt x="562" y="72"/>
                  </a:lnTo>
                  <a:lnTo>
                    <a:pt x="559" y="72"/>
                  </a:lnTo>
                  <a:lnTo>
                    <a:pt x="556" y="72"/>
                  </a:lnTo>
                  <a:lnTo>
                    <a:pt x="553" y="72"/>
                  </a:lnTo>
                  <a:lnTo>
                    <a:pt x="552" y="73"/>
                  </a:lnTo>
                  <a:lnTo>
                    <a:pt x="551" y="74"/>
                  </a:lnTo>
                  <a:lnTo>
                    <a:pt x="550" y="75"/>
                  </a:lnTo>
                  <a:lnTo>
                    <a:pt x="548" y="77"/>
                  </a:lnTo>
                  <a:lnTo>
                    <a:pt x="550" y="78"/>
                  </a:lnTo>
                  <a:lnTo>
                    <a:pt x="550" y="79"/>
                  </a:lnTo>
                  <a:lnTo>
                    <a:pt x="550" y="80"/>
                  </a:lnTo>
                  <a:lnTo>
                    <a:pt x="550" y="81"/>
                  </a:lnTo>
                  <a:lnTo>
                    <a:pt x="551" y="83"/>
                  </a:lnTo>
                  <a:lnTo>
                    <a:pt x="551" y="84"/>
                  </a:lnTo>
                  <a:lnTo>
                    <a:pt x="551" y="85"/>
                  </a:lnTo>
                  <a:lnTo>
                    <a:pt x="551" y="86"/>
                  </a:lnTo>
                  <a:lnTo>
                    <a:pt x="550" y="88"/>
                  </a:lnTo>
                  <a:lnTo>
                    <a:pt x="548" y="89"/>
                  </a:lnTo>
                  <a:lnTo>
                    <a:pt x="546" y="90"/>
                  </a:lnTo>
                  <a:lnTo>
                    <a:pt x="545" y="90"/>
                  </a:lnTo>
                  <a:lnTo>
                    <a:pt x="541" y="90"/>
                  </a:lnTo>
                  <a:lnTo>
                    <a:pt x="537" y="89"/>
                  </a:lnTo>
                  <a:lnTo>
                    <a:pt x="534" y="88"/>
                  </a:lnTo>
                  <a:lnTo>
                    <a:pt x="530" y="88"/>
                  </a:lnTo>
                  <a:lnTo>
                    <a:pt x="529" y="88"/>
                  </a:lnTo>
                  <a:lnTo>
                    <a:pt x="526" y="88"/>
                  </a:lnTo>
                  <a:lnTo>
                    <a:pt x="525" y="89"/>
                  </a:lnTo>
                  <a:lnTo>
                    <a:pt x="524" y="90"/>
                  </a:lnTo>
                  <a:lnTo>
                    <a:pt x="524" y="91"/>
                  </a:lnTo>
                  <a:lnTo>
                    <a:pt x="524" y="92"/>
                  </a:lnTo>
                  <a:lnTo>
                    <a:pt x="523" y="92"/>
                  </a:lnTo>
                  <a:lnTo>
                    <a:pt x="523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3" y="95"/>
                  </a:lnTo>
                  <a:lnTo>
                    <a:pt x="523" y="96"/>
                  </a:lnTo>
                  <a:lnTo>
                    <a:pt x="520" y="97"/>
                  </a:lnTo>
                  <a:lnTo>
                    <a:pt x="517" y="99"/>
                  </a:lnTo>
                  <a:lnTo>
                    <a:pt x="514" y="100"/>
                  </a:lnTo>
                  <a:lnTo>
                    <a:pt x="511" y="101"/>
                  </a:lnTo>
                  <a:lnTo>
                    <a:pt x="508" y="103"/>
                  </a:lnTo>
                  <a:lnTo>
                    <a:pt x="506" y="106"/>
                  </a:lnTo>
                  <a:lnTo>
                    <a:pt x="503" y="108"/>
                  </a:lnTo>
                  <a:lnTo>
                    <a:pt x="501" y="111"/>
                  </a:lnTo>
                  <a:lnTo>
                    <a:pt x="502" y="113"/>
                  </a:lnTo>
                  <a:lnTo>
                    <a:pt x="502" y="116"/>
                  </a:lnTo>
                  <a:lnTo>
                    <a:pt x="503" y="117"/>
                  </a:lnTo>
                  <a:lnTo>
                    <a:pt x="503" y="119"/>
                  </a:lnTo>
                  <a:lnTo>
                    <a:pt x="503" y="124"/>
                  </a:lnTo>
                  <a:lnTo>
                    <a:pt x="503" y="128"/>
                  </a:lnTo>
                  <a:lnTo>
                    <a:pt x="502" y="133"/>
                  </a:lnTo>
                  <a:lnTo>
                    <a:pt x="502" y="136"/>
                  </a:lnTo>
                  <a:lnTo>
                    <a:pt x="502" y="141"/>
                  </a:lnTo>
                  <a:lnTo>
                    <a:pt x="502" y="145"/>
                  </a:lnTo>
                  <a:lnTo>
                    <a:pt x="505" y="146"/>
                  </a:lnTo>
                  <a:lnTo>
                    <a:pt x="526" y="130"/>
                  </a:lnTo>
                  <a:lnTo>
                    <a:pt x="526" y="129"/>
                  </a:lnTo>
                  <a:lnTo>
                    <a:pt x="526" y="127"/>
                  </a:lnTo>
                  <a:lnTo>
                    <a:pt x="525" y="125"/>
                  </a:lnTo>
                  <a:lnTo>
                    <a:pt x="525" y="124"/>
                  </a:lnTo>
                  <a:lnTo>
                    <a:pt x="526" y="120"/>
                  </a:lnTo>
                  <a:lnTo>
                    <a:pt x="526" y="117"/>
                  </a:lnTo>
                  <a:lnTo>
                    <a:pt x="528" y="114"/>
                  </a:lnTo>
                  <a:lnTo>
                    <a:pt x="530" y="112"/>
                  </a:lnTo>
                  <a:lnTo>
                    <a:pt x="531" y="108"/>
                  </a:lnTo>
                  <a:lnTo>
                    <a:pt x="534" y="106"/>
                  </a:lnTo>
                  <a:lnTo>
                    <a:pt x="534" y="106"/>
                  </a:lnTo>
                  <a:lnTo>
                    <a:pt x="535" y="106"/>
                  </a:lnTo>
                  <a:lnTo>
                    <a:pt x="535" y="106"/>
                  </a:lnTo>
                  <a:lnTo>
                    <a:pt x="536" y="106"/>
                  </a:lnTo>
                  <a:lnTo>
                    <a:pt x="536" y="106"/>
                  </a:lnTo>
                  <a:lnTo>
                    <a:pt x="537" y="106"/>
                  </a:lnTo>
                  <a:lnTo>
                    <a:pt x="537" y="106"/>
                  </a:lnTo>
                  <a:lnTo>
                    <a:pt x="539" y="106"/>
                  </a:lnTo>
                  <a:lnTo>
                    <a:pt x="541" y="108"/>
                  </a:lnTo>
                  <a:lnTo>
                    <a:pt x="553" y="127"/>
                  </a:lnTo>
                  <a:lnTo>
                    <a:pt x="552" y="127"/>
                  </a:lnTo>
                  <a:lnTo>
                    <a:pt x="551" y="125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50" y="123"/>
                  </a:lnTo>
                  <a:lnTo>
                    <a:pt x="548" y="122"/>
                  </a:lnTo>
                  <a:lnTo>
                    <a:pt x="547" y="122"/>
                  </a:lnTo>
                  <a:lnTo>
                    <a:pt x="546" y="120"/>
                  </a:lnTo>
                  <a:lnTo>
                    <a:pt x="545" y="125"/>
                  </a:lnTo>
                  <a:lnTo>
                    <a:pt x="545" y="125"/>
                  </a:lnTo>
                  <a:lnTo>
                    <a:pt x="546" y="125"/>
                  </a:lnTo>
                  <a:lnTo>
                    <a:pt x="546" y="125"/>
                  </a:lnTo>
                  <a:lnTo>
                    <a:pt x="547" y="127"/>
                  </a:lnTo>
                  <a:lnTo>
                    <a:pt x="547" y="127"/>
                  </a:lnTo>
                  <a:lnTo>
                    <a:pt x="548" y="127"/>
                  </a:lnTo>
                  <a:lnTo>
                    <a:pt x="548" y="128"/>
                  </a:lnTo>
                  <a:lnTo>
                    <a:pt x="548" y="129"/>
                  </a:lnTo>
                  <a:lnTo>
                    <a:pt x="548" y="129"/>
                  </a:lnTo>
                  <a:lnTo>
                    <a:pt x="547" y="129"/>
                  </a:lnTo>
                  <a:lnTo>
                    <a:pt x="546" y="128"/>
                  </a:lnTo>
                  <a:lnTo>
                    <a:pt x="546" y="128"/>
                  </a:lnTo>
                  <a:lnTo>
                    <a:pt x="545" y="127"/>
                  </a:lnTo>
                  <a:lnTo>
                    <a:pt x="544" y="127"/>
                  </a:lnTo>
                  <a:lnTo>
                    <a:pt x="544" y="127"/>
                  </a:lnTo>
                  <a:lnTo>
                    <a:pt x="542" y="127"/>
                  </a:lnTo>
                  <a:lnTo>
                    <a:pt x="541" y="127"/>
                  </a:lnTo>
                  <a:lnTo>
                    <a:pt x="541" y="128"/>
                  </a:lnTo>
                  <a:lnTo>
                    <a:pt x="542" y="128"/>
                  </a:lnTo>
                  <a:lnTo>
                    <a:pt x="542" y="129"/>
                  </a:lnTo>
                  <a:lnTo>
                    <a:pt x="542" y="129"/>
                  </a:lnTo>
                  <a:lnTo>
                    <a:pt x="542" y="130"/>
                  </a:lnTo>
                  <a:lnTo>
                    <a:pt x="542" y="131"/>
                  </a:lnTo>
                  <a:lnTo>
                    <a:pt x="542" y="131"/>
                  </a:lnTo>
                  <a:lnTo>
                    <a:pt x="541" y="131"/>
                  </a:lnTo>
                  <a:lnTo>
                    <a:pt x="540" y="131"/>
                  </a:lnTo>
                  <a:lnTo>
                    <a:pt x="540" y="131"/>
                  </a:lnTo>
                  <a:lnTo>
                    <a:pt x="540" y="133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41" y="135"/>
                  </a:lnTo>
                  <a:lnTo>
                    <a:pt x="542" y="135"/>
                  </a:lnTo>
                  <a:lnTo>
                    <a:pt x="545" y="135"/>
                  </a:lnTo>
                  <a:lnTo>
                    <a:pt x="546" y="134"/>
                  </a:lnTo>
                  <a:lnTo>
                    <a:pt x="548" y="134"/>
                  </a:lnTo>
                  <a:lnTo>
                    <a:pt x="550" y="133"/>
                  </a:lnTo>
                  <a:lnTo>
                    <a:pt x="551" y="133"/>
                  </a:lnTo>
                  <a:lnTo>
                    <a:pt x="553" y="133"/>
                  </a:lnTo>
                  <a:lnTo>
                    <a:pt x="552" y="134"/>
                  </a:lnTo>
                  <a:lnTo>
                    <a:pt x="551" y="135"/>
                  </a:lnTo>
                  <a:lnTo>
                    <a:pt x="548" y="136"/>
                  </a:lnTo>
                  <a:lnTo>
                    <a:pt x="546" y="138"/>
                  </a:lnTo>
                  <a:lnTo>
                    <a:pt x="545" y="138"/>
                  </a:lnTo>
                  <a:lnTo>
                    <a:pt x="542" y="138"/>
                  </a:lnTo>
                  <a:lnTo>
                    <a:pt x="540" y="138"/>
                  </a:lnTo>
                  <a:lnTo>
                    <a:pt x="539" y="138"/>
                  </a:lnTo>
                  <a:lnTo>
                    <a:pt x="537" y="138"/>
                  </a:lnTo>
                  <a:lnTo>
                    <a:pt x="536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3" y="135"/>
                  </a:lnTo>
                  <a:lnTo>
                    <a:pt x="531" y="135"/>
                  </a:lnTo>
                  <a:lnTo>
                    <a:pt x="530" y="134"/>
                  </a:lnTo>
                  <a:lnTo>
                    <a:pt x="530" y="133"/>
                  </a:lnTo>
                  <a:lnTo>
                    <a:pt x="508" y="151"/>
                  </a:lnTo>
                  <a:lnTo>
                    <a:pt x="508" y="152"/>
                  </a:lnTo>
                  <a:lnTo>
                    <a:pt x="508" y="155"/>
                  </a:lnTo>
                  <a:lnTo>
                    <a:pt x="508" y="156"/>
                  </a:lnTo>
                  <a:lnTo>
                    <a:pt x="508" y="157"/>
                  </a:lnTo>
                  <a:lnTo>
                    <a:pt x="508" y="160"/>
                  </a:lnTo>
                  <a:lnTo>
                    <a:pt x="508" y="161"/>
                  </a:lnTo>
                  <a:lnTo>
                    <a:pt x="507" y="163"/>
                  </a:lnTo>
                  <a:lnTo>
                    <a:pt x="506" y="164"/>
                  </a:lnTo>
                  <a:lnTo>
                    <a:pt x="506" y="166"/>
                  </a:lnTo>
                  <a:lnTo>
                    <a:pt x="506" y="166"/>
                  </a:lnTo>
                  <a:lnTo>
                    <a:pt x="506" y="166"/>
                  </a:lnTo>
                  <a:lnTo>
                    <a:pt x="505" y="166"/>
                  </a:lnTo>
                  <a:lnTo>
                    <a:pt x="505" y="167"/>
                  </a:lnTo>
                  <a:lnTo>
                    <a:pt x="503" y="167"/>
                  </a:lnTo>
                  <a:lnTo>
                    <a:pt x="503" y="167"/>
                  </a:lnTo>
                  <a:lnTo>
                    <a:pt x="502" y="218"/>
                  </a:lnTo>
                  <a:lnTo>
                    <a:pt x="502" y="218"/>
                  </a:lnTo>
                  <a:lnTo>
                    <a:pt x="502" y="218"/>
                  </a:lnTo>
                  <a:lnTo>
                    <a:pt x="503" y="218"/>
                  </a:lnTo>
                  <a:lnTo>
                    <a:pt x="503" y="218"/>
                  </a:lnTo>
                  <a:lnTo>
                    <a:pt x="505" y="218"/>
                  </a:lnTo>
                  <a:lnTo>
                    <a:pt x="506" y="218"/>
                  </a:lnTo>
                  <a:lnTo>
                    <a:pt x="507" y="218"/>
                  </a:lnTo>
                  <a:lnTo>
                    <a:pt x="507" y="219"/>
                  </a:lnTo>
                  <a:lnTo>
                    <a:pt x="511" y="213"/>
                  </a:lnTo>
                  <a:lnTo>
                    <a:pt x="513" y="207"/>
                  </a:lnTo>
                  <a:lnTo>
                    <a:pt x="515" y="201"/>
                  </a:lnTo>
                  <a:lnTo>
                    <a:pt x="517" y="195"/>
                  </a:lnTo>
                  <a:lnTo>
                    <a:pt x="519" y="189"/>
                  </a:lnTo>
                  <a:lnTo>
                    <a:pt x="522" y="183"/>
                  </a:lnTo>
                  <a:lnTo>
                    <a:pt x="524" y="177"/>
                  </a:lnTo>
                  <a:lnTo>
                    <a:pt x="525" y="172"/>
                  </a:lnTo>
                  <a:lnTo>
                    <a:pt x="526" y="170"/>
                  </a:lnTo>
                  <a:lnTo>
                    <a:pt x="528" y="170"/>
                  </a:lnTo>
                  <a:lnTo>
                    <a:pt x="529" y="172"/>
                  </a:lnTo>
                  <a:lnTo>
                    <a:pt x="530" y="172"/>
                  </a:lnTo>
                  <a:lnTo>
                    <a:pt x="531" y="173"/>
                  </a:lnTo>
                  <a:lnTo>
                    <a:pt x="531" y="173"/>
                  </a:lnTo>
                  <a:lnTo>
                    <a:pt x="533" y="174"/>
                  </a:lnTo>
                  <a:lnTo>
                    <a:pt x="534" y="174"/>
                  </a:lnTo>
                  <a:lnTo>
                    <a:pt x="536" y="174"/>
                  </a:lnTo>
                  <a:lnTo>
                    <a:pt x="537" y="174"/>
                  </a:lnTo>
                  <a:lnTo>
                    <a:pt x="539" y="173"/>
                  </a:lnTo>
                  <a:lnTo>
                    <a:pt x="539" y="172"/>
                  </a:lnTo>
                  <a:lnTo>
                    <a:pt x="540" y="170"/>
                  </a:lnTo>
                  <a:lnTo>
                    <a:pt x="541" y="167"/>
                  </a:lnTo>
                  <a:lnTo>
                    <a:pt x="542" y="164"/>
                  </a:lnTo>
                  <a:lnTo>
                    <a:pt x="544" y="161"/>
                  </a:lnTo>
                  <a:lnTo>
                    <a:pt x="545" y="158"/>
                  </a:lnTo>
                  <a:lnTo>
                    <a:pt x="546" y="155"/>
                  </a:lnTo>
                  <a:lnTo>
                    <a:pt x="548" y="151"/>
                  </a:lnTo>
                  <a:lnTo>
                    <a:pt x="548" y="151"/>
                  </a:lnTo>
                  <a:lnTo>
                    <a:pt x="550" y="151"/>
                  </a:lnTo>
                  <a:lnTo>
                    <a:pt x="550" y="151"/>
                  </a:lnTo>
                  <a:lnTo>
                    <a:pt x="551" y="151"/>
                  </a:lnTo>
                  <a:lnTo>
                    <a:pt x="551" y="151"/>
                  </a:lnTo>
                  <a:lnTo>
                    <a:pt x="552" y="151"/>
                  </a:lnTo>
                  <a:lnTo>
                    <a:pt x="553" y="151"/>
                  </a:lnTo>
                  <a:lnTo>
                    <a:pt x="553" y="151"/>
                  </a:lnTo>
                  <a:lnTo>
                    <a:pt x="555" y="151"/>
                  </a:lnTo>
                  <a:lnTo>
                    <a:pt x="556" y="152"/>
                  </a:lnTo>
                  <a:lnTo>
                    <a:pt x="556" y="153"/>
                  </a:lnTo>
                  <a:lnTo>
                    <a:pt x="556" y="155"/>
                  </a:lnTo>
                  <a:lnTo>
                    <a:pt x="556" y="155"/>
                  </a:lnTo>
                  <a:lnTo>
                    <a:pt x="557" y="156"/>
                  </a:lnTo>
                  <a:lnTo>
                    <a:pt x="557" y="157"/>
                  </a:lnTo>
                  <a:lnTo>
                    <a:pt x="558" y="158"/>
                  </a:lnTo>
                  <a:lnTo>
                    <a:pt x="558" y="160"/>
                  </a:lnTo>
                  <a:lnTo>
                    <a:pt x="558" y="160"/>
                  </a:lnTo>
                  <a:lnTo>
                    <a:pt x="559" y="160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2" y="161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4" y="160"/>
                  </a:lnTo>
                  <a:lnTo>
                    <a:pt x="567" y="158"/>
                  </a:lnTo>
                  <a:lnTo>
                    <a:pt x="568" y="157"/>
                  </a:lnTo>
                  <a:lnTo>
                    <a:pt x="569" y="157"/>
                  </a:lnTo>
                  <a:lnTo>
                    <a:pt x="572" y="156"/>
                  </a:lnTo>
                  <a:lnTo>
                    <a:pt x="574" y="156"/>
                  </a:lnTo>
                  <a:lnTo>
                    <a:pt x="575" y="156"/>
                  </a:lnTo>
                  <a:lnTo>
                    <a:pt x="576" y="156"/>
                  </a:lnTo>
                  <a:lnTo>
                    <a:pt x="578" y="157"/>
                  </a:lnTo>
                  <a:lnTo>
                    <a:pt x="576" y="161"/>
                  </a:lnTo>
                  <a:lnTo>
                    <a:pt x="575" y="162"/>
                  </a:lnTo>
                  <a:lnTo>
                    <a:pt x="574" y="163"/>
                  </a:lnTo>
                  <a:lnTo>
                    <a:pt x="573" y="164"/>
                  </a:lnTo>
                  <a:lnTo>
                    <a:pt x="570" y="166"/>
                  </a:lnTo>
                  <a:lnTo>
                    <a:pt x="569" y="167"/>
                  </a:lnTo>
                  <a:lnTo>
                    <a:pt x="569" y="169"/>
                  </a:lnTo>
                  <a:lnTo>
                    <a:pt x="568" y="169"/>
                  </a:lnTo>
                  <a:lnTo>
                    <a:pt x="568" y="172"/>
                  </a:lnTo>
                  <a:lnTo>
                    <a:pt x="569" y="172"/>
                  </a:lnTo>
                  <a:lnTo>
                    <a:pt x="569" y="173"/>
                  </a:lnTo>
                  <a:lnTo>
                    <a:pt x="570" y="174"/>
                  </a:lnTo>
                  <a:lnTo>
                    <a:pt x="572" y="175"/>
                  </a:lnTo>
                  <a:lnTo>
                    <a:pt x="573" y="177"/>
                  </a:lnTo>
                  <a:lnTo>
                    <a:pt x="574" y="179"/>
                  </a:lnTo>
                  <a:lnTo>
                    <a:pt x="575" y="180"/>
                  </a:lnTo>
                  <a:lnTo>
                    <a:pt x="575" y="181"/>
                  </a:lnTo>
                  <a:lnTo>
                    <a:pt x="575" y="183"/>
                  </a:lnTo>
                  <a:lnTo>
                    <a:pt x="575" y="185"/>
                  </a:lnTo>
                  <a:lnTo>
                    <a:pt x="575" y="185"/>
                  </a:lnTo>
                  <a:lnTo>
                    <a:pt x="575" y="186"/>
                  </a:lnTo>
                  <a:lnTo>
                    <a:pt x="575" y="188"/>
                  </a:lnTo>
                  <a:lnTo>
                    <a:pt x="574" y="188"/>
                  </a:lnTo>
                  <a:lnTo>
                    <a:pt x="574" y="189"/>
                  </a:lnTo>
                  <a:lnTo>
                    <a:pt x="573" y="190"/>
                  </a:lnTo>
                  <a:lnTo>
                    <a:pt x="572" y="190"/>
                  </a:lnTo>
                  <a:lnTo>
                    <a:pt x="570" y="191"/>
                  </a:lnTo>
                  <a:lnTo>
                    <a:pt x="569" y="191"/>
                  </a:lnTo>
                  <a:lnTo>
                    <a:pt x="568" y="191"/>
                  </a:lnTo>
                  <a:lnTo>
                    <a:pt x="567" y="190"/>
                  </a:lnTo>
                  <a:lnTo>
                    <a:pt x="564" y="190"/>
                  </a:lnTo>
                  <a:lnTo>
                    <a:pt x="562" y="190"/>
                  </a:lnTo>
                  <a:lnTo>
                    <a:pt x="561" y="190"/>
                  </a:lnTo>
                  <a:lnTo>
                    <a:pt x="558" y="190"/>
                  </a:lnTo>
                  <a:lnTo>
                    <a:pt x="556" y="191"/>
                  </a:lnTo>
                  <a:lnTo>
                    <a:pt x="556" y="192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6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56" y="201"/>
                  </a:lnTo>
                  <a:lnTo>
                    <a:pt x="556" y="202"/>
                  </a:lnTo>
                  <a:lnTo>
                    <a:pt x="556" y="203"/>
                  </a:lnTo>
                  <a:lnTo>
                    <a:pt x="556" y="205"/>
                  </a:lnTo>
                  <a:lnTo>
                    <a:pt x="555" y="206"/>
                  </a:lnTo>
                  <a:lnTo>
                    <a:pt x="555" y="206"/>
                  </a:lnTo>
                  <a:lnTo>
                    <a:pt x="553" y="207"/>
                  </a:lnTo>
                  <a:lnTo>
                    <a:pt x="551" y="208"/>
                  </a:lnTo>
                  <a:lnTo>
                    <a:pt x="550" y="208"/>
                  </a:lnTo>
                  <a:lnTo>
                    <a:pt x="547" y="208"/>
                  </a:lnTo>
                  <a:lnTo>
                    <a:pt x="545" y="207"/>
                  </a:lnTo>
                  <a:lnTo>
                    <a:pt x="542" y="206"/>
                  </a:lnTo>
                  <a:lnTo>
                    <a:pt x="541" y="206"/>
                  </a:lnTo>
                  <a:lnTo>
                    <a:pt x="539" y="205"/>
                  </a:lnTo>
                  <a:lnTo>
                    <a:pt x="537" y="205"/>
                  </a:lnTo>
                  <a:lnTo>
                    <a:pt x="536" y="205"/>
                  </a:lnTo>
                  <a:lnTo>
                    <a:pt x="535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3" y="208"/>
                  </a:lnTo>
                  <a:lnTo>
                    <a:pt x="533" y="208"/>
                  </a:lnTo>
                  <a:lnTo>
                    <a:pt x="531" y="210"/>
                  </a:lnTo>
                  <a:lnTo>
                    <a:pt x="531" y="211"/>
                  </a:lnTo>
                  <a:lnTo>
                    <a:pt x="531" y="212"/>
                  </a:lnTo>
                  <a:lnTo>
                    <a:pt x="531" y="212"/>
                  </a:lnTo>
                  <a:lnTo>
                    <a:pt x="508" y="223"/>
                  </a:lnTo>
                  <a:lnTo>
                    <a:pt x="508" y="224"/>
                  </a:lnTo>
                  <a:lnTo>
                    <a:pt x="508" y="224"/>
                  </a:lnTo>
                  <a:lnTo>
                    <a:pt x="508" y="225"/>
                  </a:lnTo>
                  <a:lnTo>
                    <a:pt x="508" y="227"/>
                  </a:lnTo>
                  <a:lnTo>
                    <a:pt x="508" y="227"/>
                  </a:lnTo>
                  <a:lnTo>
                    <a:pt x="509" y="228"/>
                  </a:lnTo>
                  <a:lnTo>
                    <a:pt x="509" y="229"/>
                  </a:lnTo>
                  <a:lnTo>
                    <a:pt x="511" y="229"/>
                  </a:lnTo>
                  <a:lnTo>
                    <a:pt x="509" y="230"/>
                  </a:lnTo>
                  <a:lnTo>
                    <a:pt x="509" y="230"/>
                  </a:lnTo>
                  <a:lnTo>
                    <a:pt x="509" y="231"/>
                  </a:lnTo>
                  <a:lnTo>
                    <a:pt x="509" y="231"/>
                  </a:lnTo>
                  <a:lnTo>
                    <a:pt x="508" y="233"/>
                  </a:lnTo>
                  <a:lnTo>
                    <a:pt x="508" y="233"/>
                  </a:lnTo>
                  <a:lnTo>
                    <a:pt x="508" y="233"/>
                  </a:lnTo>
                  <a:lnTo>
                    <a:pt x="508" y="234"/>
                  </a:lnTo>
                  <a:lnTo>
                    <a:pt x="507" y="234"/>
                  </a:lnTo>
                  <a:lnTo>
                    <a:pt x="506" y="234"/>
                  </a:lnTo>
                  <a:lnTo>
                    <a:pt x="506" y="235"/>
                  </a:lnTo>
                  <a:lnTo>
                    <a:pt x="505" y="235"/>
                  </a:lnTo>
                  <a:lnTo>
                    <a:pt x="505" y="236"/>
                  </a:lnTo>
                  <a:lnTo>
                    <a:pt x="503" y="236"/>
                  </a:lnTo>
                  <a:lnTo>
                    <a:pt x="502" y="238"/>
                  </a:lnTo>
                  <a:lnTo>
                    <a:pt x="501" y="238"/>
                  </a:lnTo>
                  <a:lnTo>
                    <a:pt x="501" y="267"/>
                  </a:lnTo>
                  <a:lnTo>
                    <a:pt x="503" y="268"/>
                  </a:lnTo>
                  <a:lnTo>
                    <a:pt x="506" y="268"/>
                  </a:lnTo>
                  <a:lnTo>
                    <a:pt x="508" y="266"/>
                  </a:lnTo>
                  <a:lnTo>
                    <a:pt x="511" y="264"/>
                  </a:lnTo>
                  <a:lnTo>
                    <a:pt x="512" y="263"/>
                  </a:lnTo>
                  <a:lnTo>
                    <a:pt x="514" y="261"/>
                  </a:lnTo>
                  <a:lnTo>
                    <a:pt x="517" y="258"/>
                  </a:lnTo>
                  <a:lnTo>
                    <a:pt x="518" y="257"/>
                  </a:lnTo>
                  <a:lnTo>
                    <a:pt x="519" y="253"/>
                  </a:lnTo>
                  <a:lnTo>
                    <a:pt x="520" y="252"/>
                  </a:lnTo>
                  <a:lnTo>
                    <a:pt x="524" y="246"/>
                  </a:lnTo>
                  <a:lnTo>
                    <a:pt x="526" y="241"/>
                  </a:lnTo>
                  <a:lnTo>
                    <a:pt x="529" y="235"/>
                  </a:lnTo>
                  <a:lnTo>
                    <a:pt x="531" y="229"/>
                  </a:lnTo>
                  <a:lnTo>
                    <a:pt x="533" y="229"/>
                  </a:lnTo>
                  <a:lnTo>
                    <a:pt x="533" y="229"/>
                  </a:lnTo>
                  <a:lnTo>
                    <a:pt x="534" y="229"/>
                  </a:lnTo>
                  <a:lnTo>
                    <a:pt x="535" y="229"/>
                  </a:lnTo>
                  <a:lnTo>
                    <a:pt x="535" y="229"/>
                  </a:lnTo>
                  <a:lnTo>
                    <a:pt x="536" y="229"/>
                  </a:lnTo>
                  <a:lnTo>
                    <a:pt x="536" y="229"/>
                  </a:lnTo>
                  <a:lnTo>
                    <a:pt x="537" y="229"/>
                  </a:lnTo>
                  <a:lnTo>
                    <a:pt x="553" y="255"/>
                  </a:lnTo>
                  <a:lnTo>
                    <a:pt x="552" y="256"/>
                  </a:lnTo>
                  <a:lnTo>
                    <a:pt x="551" y="258"/>
                  </a:lnTo>
                  <a:lnTo>
                    <a:pt x="548" y="260"/>
                  </a:lnTo>
                  <a:lnTo>
                    <a:pt x="546" y="260"/>
                  </a:lnTo>
                  <a:lnTo>
                    <a:pt x="544" y="261"/>
                  </a:lnTo>
                  <a:lnTo>
                    <a:pt x="541" y="261"/>
                  </a:lnTo>
                  <a:lnTo>
                    <a:pt x="539" y="261"/>
                  </a:lnTo>
                  <a:lnTo>
                    <a:pt x="536" y="261"/>
                  </a:lnTo>
                  <a:lnTo>
                    <a:pt x="535" y="260"/>
                  </a:lnTo>
                  <a:lnTo>
                    <a:pt x="534" y="260"/>
                  </a:lnTo>
                  <a:lnTo>
                    <a:pt x="533" y="258"/>
                  </a:lnTo>
                  <a:lnTo>
                    <a:pt x="531" y="257"/>
                  </a:lnTo>
                  <a:lnTo>
                    <a:pt x="531" y="256"/>
                  </a:lnTo>
                  <a:lnTo>
                    <a:pt x="530" y="255"/>
                  </a:lnTo>
                  <a:lnTo>
                    <a:pt x="529" y="253"/>
                  </a:lnTo>
                  <a:lnTo>
                    <a:pt x="528" y="252"/>
                  </a:lnTo>
                  <a:lnTo>
                    <a:pt x="526" y="252"/>
                  </a:lnTo>
                  <a:lnTo>
                    <a:pt x="509" y="271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11" y="272"/>
                  </a:lnTo>
                  <a:lnTo>
                    <a:pt x="511" y="273"/>
                  </a:lnTo>
                  <a:lnTo>
                    <a:pt x="512" y="273"/>
                  </a:lnTo>
                  <a:lnTo>
                    <a:pt x="512" y="273"/>
                  </a:lnTo>
                  <a:lnTo>
                    <a:pt x="512" y="273"/>
                  </a:lnTo>
                  <a:lnTo>
                    <a:pt x="513" y="274"/>
                  </a:lnTo>
                  <a:lnTo>
                    <a:pt x="513" y="274"/>
                  </a:lnTo>
                  <a:lnTo>
                    <a:pt x="513" y="275"/>
                  </a:lnTo>
                  <a:lnTo>
                    <a:pt x="513" y="275"/>
                  </a:lnTo>
                  <a:lnTo>
                    <a:pt x="513" y="277"/>
                  </a:lnTo>
                  <a:lnTo>
                    <a:pt x="513" y="277"/>
                  </a:lnTo>
                  <a:lnTo>
                    <a:pt x="513" y="278"/>
                  </a:lnTo>
                  <a:lnTo>
                    <a:pt x="513" y="278"/>
                  </a:lnTo>
                  <a:lnTo>
                    <a:pt x="512" y="279"/>
                  </a:lnTo>
                  <a:lnTo>
                    <a:pt x="509" y="281"/>
                  </a:lnTo>
                  <a:lnTo>
                    <a:pt x="508" y="283"/>
                  </a:lnTo>
                  <a:lnTo>
                    <a:pt x="507" y="284"/>
                  </a:lnTo>
                  <a:lnTo>
                    <a:pt x="506" y="288"/>
                  </a:lnTo>
                  <a:lnTo>
                    <a:pt x="503" y="291"/>
                  </a:lnTo>
                  <a:lnTo>
                    <a:pt x="503" y="296"/>
                  </a:lnTo>
                  <a:lnTo>
                    <a:pt x="502" y="300"/>
                  </a:lnTo>
                  <a:lnTo>
                    <a:pt x="502" y="303"/>
                  </a:lnTo>
                  <a:lnTo>
                    <a:pt x="502" y="308"/>
                  </a:lnTo>
                  <a:lnTo>
                    <a:pt x="502" y="318"/>
                  </a:lnTo>
                  <a:lnTo>
                    <a:pt x="503" y="327"/>
                  </a:lnTo>
                  <a:lnTo>
                    <a:pt x="503" y="332"/>
                  </a:lnTo>
                  <a:lnTo>
                    <a:pt x="503" y="335"/>
                  </a:lnTo>
                  <a:lnTo>
                    <a:pt x="503" y="340"/>
                  </a:lnTo>
                  <a:lnTo>
                    <a:pt x="503" y="344"/>
                  </a:lnTo>
                  <a:lnTo>
                    <a:pt x="503" y="345"/>
                  </a:lnTo>
                  <a:lnTo>
                    <a:pt x="503" y="346"/>
                  </a:lnTo>
                  <a:lnTo>
                    <a:pt x="503" y="349"/>
                  </a:lnTo>
                  <a:lnTo>
                    <a:pt x="503" y="350"/>
                  </a:lnTo>
                  <a:lnTo>
                    <a:pt x="505" y="351"/>
                  </a:lnTo>
                  <a:lnTo>
                    <a:pt x="505" y="352"/>
                  </a:lnTo>
                  <a:lnTo>
                    <a:pt x="505" y="353"/>
                  </a:lnTo>
                  <a:lnTo>
                    <a:pt x="505" y="356"/>
                  </a:lnTo>
                  <a:lnTo>
                    <a:pt x="506" y="355"/>
                  </a:lnTo>
                  <a:lnTo>
                    <a:pt x="507" y="353"/>
                  </a:lnTo>
                  <a:lnTo>
                    <a:pt x="508" y="352"/>
                  </a:lnTo>
                  <a:lnTo>
                    <a:pt x="509" y="351"/>
                  </a:lnTo>
                  <a:lnTo>
                    <a:pt x="512" y="347"/>
                  </a:lnTo>
                  <a:lnTo>
                    <a:pt x="513" y="344"/>
                  </a:lnTo>
                  <a:lnTo>
                    <a:pt x="513" y="340"/>
                  </a:lnTo>
                  <a:lnTo>
                    <a:pt x="514" y="336"/>
                  </a:lnTo>
                  <a:lnTo>
                    <a:pt x="514" y="334"/>
                  </a:lnTo>
                  <a:lnTo>
                    <a:pt x="515" y="330"/>
                  </a:lnTo>
                  <a:lnTo>
                    <a:pt x="517" y="330"/>
                  </a:lnTo>
                  <a:lnTo>
                    <a:pt x="517" y="329"/>
                  </a:lnTo>
                  <a:lnTo>
                    <a:pt x="518" y="329"/>
                  </a:lnTo>
                  <a:lnTo>
                    <a:pt x="519" y="329"/>
                  </a:lnTo>
                  <a:lnTo>
                    <a:pt x="520" y="330"/>
                  </a:lnTo>
                  <a:lnTo>
                    <a:pt x="522" y="330"/>
                  </a:lnTo>
                  <a:lnTo>
                    <a:pt x="522" y="330"/>
                  </a:lnTo>
                  <a:lnTo>
                    <a:pt x="523" y="332"/>
                  </a:lnTo>
                  <a:lnTo>
                    <a:pt x="524" y="329"/>
                  </a:lnTo>
                  <a:lnTo>
                    <a:pt x="524" y="327"/>
                  </a:lnTo>
                  <a:lnTo>
                    <a:pt x="524" y="325"/>
                  </a:lnTo>
                  <a:lnTo>
                    <a:pt x="524" y="323"/>
                  </a:lnTo>
                  <a:lnTo>
                    <a:pt x="524" y="319"/>
                  </a:lnTo>
                  <a:lnTo>
                    <a:pt x="524" y="314"/>
                  </a:lnTo>
                  <a:lnTo>
                    <a:pt x="523" y="312"/>
                  </a:lnTo>
                  <a:lnTo>
                    <a:pt x="523" y="311"/>
                  </a:lnTo>
                  <a:lnTo>
                    <a:pt x="524" y="308"/>
                  </a:lnTo>
                  <a:lnTo>
                    <a:pt x="524" y="306"/>
                  </a:lnTo>
                  <a:lnTo>
                    <a:pt x="524" y="305"/>
                  </a:lnTo>
                  <a:lnTo>
                    <a:pt x="525" y="303"/>
                  </a:lnTo>
                  <a:lnTo>
                    <a:pt x="526" y="301"/>
                  </a:lnTo>
                  <a:lnTo>
                    <a:pt x="528" y="300"/>
                  </a:lnTo>
                  <a:lnTo>
                    <a:pt x="529" y="300"/>
                  </a:lnTo>
                  <a:lnTo>
                    <a:pt x="531" y="301"/>
                  </a:lnTo>
                  <a:lnTo>
                    <a:pt x="533" y="301"/>
                  </a:lnTo>
                  <a:lnTo>
                    <a:pt x="534" y="302"/>
                  </a:lnTo>
                  <a:lnTo>
                    <a:pt x="535" y="303"/>
                  </a:lnTo>
                  <a:lnTo>
                    <a:pt x="536" y="303"/>
                  </a:lnTo>
                  <a:lnTo>
                    <a:pt x="537" y="303"/>
                  </a:lnTo>
                  <a:lnTo>
                    <a:pt x="539" y="302"/>
                  </a:lnTo>
                  <a:lnTo>
                    <a:pt x="548" y="280"/>
                  </a:lnTo>
                  <a:lnTo>
                    <a:pt x="550" y="280"/>
                  </a:lnTo>
                  <a:lnTo>
                    <a:pt x="550" y="281"/>
                  </a:lnTo>
                  <a:lnTo>
                    <a:pt x="551" y="281"/>
                  </a:lnTo>
                  <a:lnTo>
                    <a:pt x="551" y="281"/>
                  </a:lnTo>
                  <a:lnTo>
                    <a:pt x="551" y="283"/>
                  </a:lnTo>
                  <a:lnTo>
                    <a:pt x="552" y="283"/>
                  </a:lnTo>
                  <a:lnTo>
                    <a:pt x="553" y="284"/>
                  </a:lnTo>
                  <a:lnTo>
                    <a:pt x="553" y="284"/>
                  </a:lnTo>
                  <a:lnTo>
                    <a:pt x="574" y="278"/>
                  </a:lnTo>
                  <a:lnTo>
                    <a:pt x="575" y="280"/>
                  </a:lnTo>
                  <a:lnTo>
                    <a:pt x="575" y="283"/>
                  </a:lnTo>
                  <a:lnTo>
                    <a:pt x="574" y="285"/>
                  </a:lnTo>
                  <a:lnTo>
                    <a:pt x="573" y="288"/>
                  </a:lnTo>
                  <a:lnTo>
                    <a:pt x="572" y="290"/>
                  </a:lnTo>
                  <a:lnTo>
                    <a:pt x="570" y="291"/>
                  </a:lnTo>
                  <a:lnTo>
                    <a:pt x="569" y="295"/>
                  </a:lnTo>
                  <a:lnTo>
                    <a:pt x="568" y="297"/>
                  </a:lnTo>
                  <a:lnTo>
                    <a:pt x="569" y="299"/>
                  </a:lnTo>
                  <a:lnTo>
                    <a:pt x="570" y="300"/>
                  </a:lnTo>
                  <a:lnTo>
                    <a:pt x="572" y="301"/>
                  </a:lnTo>
                  <a:lnTo>
                    <a:pt x="573" y="302"/>
                  </a:lnTo>
                  <a:lnTo>
                    <a:pt x="574" y="303"/>
                  </a:lnTo>
                  <a:lnTo>
                    <a:pt x="575" y="306"/>
                  </a:lnTo>
                  <a:lnTo>
                    <a:pt x="575" y="306"/>
                  </a:lnTo>
                  <a:lnTo>
                    <a:pt x="576" y="307"/>
                  </a:lnTo>
                  <a:lnTo>
                    <a:pt x="576" y="308"/>
                  </a:lnTo>
                  <a:lnTo>
                    <a:pt x="576" y="310"/>
                  </a:lnTo>
                  <a:lnTo>
                    <a:pt x="575" y="311"/>
                  </a:lnTo>
                  <a:lnTo>
                    <a:pt x="575" y="312"/>
                  </a:lnTo>
                  <a:lnTo>
                    <a:pt x="575" y="313"/>
                  </a:lnTo>
                  <a:lnTo>
                    <a:pt x="574" y="313"/>
                  </a:lnTo>
                  <a:lnTo>
                    <a:pt x="574" y="314"/>
                  </a:lnTo>
                  <a:lnTo>
                    <a:pt x="573" y="316"/>
                  </a:lnTo>
                  <a:lnTo>
                    <a:pt x="572" y="316"/>
                  </a:lnTo>
                  <a:lnTo>
                    <a:pt x="570" y="316"/>
                  </a:lnTo>
                  <a:lnTo>
                    <a:pt x="569" y="316"/>
                  </a:lnTo>
                  <a:lnTo>
                    <a:pt x="568" y="316"/>
                  </a:lnTo>
                  <a:lnTo>
                    <a:pt x="567" y="314"/>
                  </a:lnTo>
                  <a:lnTo>
                    <a:pt x="565" y="314"/>
                  </a:lnTo>
                  <a:lnTo>
                    <a:pt x="564" y="314"/>
                  </a:lnTo>
                  <a:lnTo>
                    <a:pt x="563" y="314"/>
                  </a:lnTo>
                  <a:lnTo>
                    <a:pt x="562" y="314"/>
                  </a:lnTo>
                  <a:lnTo>
                    <a:pt x="561" y="316"/>
                  </a:lnTo>
                  <a:lnTo>
                    <a:pt x="559" y="316"/>
                  </a:lnTo>
                  <a:lnTo>
                    <a:pt x="558" y="317"/>
                  </a:lnTo>
                  <a:lnTo>
                    <a:pt x="558" y="318"/>
                  </a:lnTo>
                  <a:lnTo>
                    <a:pt x="558" y="319"/>
                  </a:lnTo>
                  <a:lnTo>
                    <a:pt x="558" y="321"/>
                  </a:lnTo>
                  <a:lnTo>
                    <a:pt x="558" y="323"/>
                  </a:lnTo>
                  <a:lnTo>
                    <a:pt x="558" y="325"/>
                  </a:lnTo>
                  <a:lnTo>
                    <a:pt x="559" y="328"/>
                  </a:lnTo>
                  <a:lnTo>
                    <a:pt x="558" y="329"/>
                  </a:lnTo>
                  <a:lnTo>
                    <a:pt x="558" y="330"/>
                  </a:lnTo>
                  <a:lnTo>
                    <a:pt x="558" y="332"/>
                  </a:lnTo>
                  <a:lnTo>
                    <a:pt x="557" y="333"/>
                  </a:lnTo>
                  <a:lnTo>
                    <a:pt x="535" y="342"/>
                  </a:lnTo>
                  <a:lnTo>
                    <a:pt x="535" y="342"/>
                  </a:lnTo>
                  <a:lnTo>
                    <a:pt x="535" y="344"/>
                  </a:lnTo>
                  <a:lnTo>
                    <a:pt x="535" y="345"/>
                  </a:lnTo>
                  <a:lnTo>
                    <a:pt x="535" y="345"/>
                  </a:lnTo>
                  <a:lnTo>
                    <a:pt x="536" y="346"/>
                  </a:lnTo>
                  <a:lnTo>
                    <a:pt x="536" y="347"/>
                  </a:lnTo>
                  <a:lnTo>
                    <a:pt x="536" y="349"/>
                  </a:lnTo>
                  <a:lnTo>
                    <a:pt x="536" y="350"/>
                  </a:lnTo>
                  <a:lnTo>
                    <a:pt x="531" y="351"/>
                  </a:lnTo>
                  <a:lnTo>
                    <a:pt x="526" y="352"/>
                  </a:lnTo>
                  <a:lnTo>
                    <a:pt x="522" y="355"/>
                  </a:lnTo>
                  <a:lnTo>
                    <a:pt x="517" y="357"/>
                  </a:lnTo>
                  <a:lnTo>
                    <a:pt x="515" y="358"/>
                  </a:lnTo>
                  <a:lnTo>
                    <a:pt x="513" y="360"/>
                  </a:lnTo>
                  <a:lnTo>
                    <a:pt x="512" y="361"/>
                  </a:lnTo>
                  <a:lnTo>
                    <a:pt x="509" y="363"/>
                  </a:lnTo>
                  <a:lnTo>
                    <a:pt x="508" y="364"/>
                  </a:lnTo>
                  <a:lnTo>
                    <a:pt x="507" y="367"/>
                  </a:lnTo>
                  <a:lnTo>
                    <a:pt x="506" y="369"/>
                  </a:lnTo>
                  <a:lnTo>
                    <a:pt x="506" y="372"/>
                  </a:lnTo>
                  <a:lnTo>
                    <a:pt x="506" y="374"/>
                  </a:lnTo>
                  <a:lnTo>
                    <a:pt x="505" y="375"/>
                  </a:lnTo>
                  <a:lnTo>
                    <a:pt x="505" y="377"/>
                  </a:lnTo>
                  <a:lnTo>
                    <a:pt x="505" y="379"/>
                  </a:lnTo>
                  <a:lnTo>
                    <a:pt x="505" y="382"/>
                  </a:lnTo>
                  <a:lnTo>
                    <a:pt x="505" y="383"/>
                  </a:lnTo>
                  <a:lnTo>
                    <a:pt x="505" y="385"/>
                  </a:lnTo>
                  <a:lnTo>
                    <a:pt x="503" y="386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3"/>
                  </a:lnTo>
                  <a:lnTo>
                    <a:pt x="526" y="373"/>
                  </a:lnTo>
                  <a:lnTo>
                    <a:pt x="526" y="373"/>
                  </a:lnTo>
                  <a:lnTo>
                    <a:pt x="528" y="373"/>
                  </a:lnTo>
                  <a:lnTo>
                    <a:pt x="528" y="374"/>
                  </a:lnTo>
                  <a:lnTo>
                    <a:pt x="528" y="374"/>
                  </a:lnTo>
                  <a:lnTo>
                    <a:pt x="529" y="375"/>
                  </a:lnTo>
                  <a:lnTo>
                    <a:pt x="528" y="378"/>
                  </a:lnTo>
                  <a:lnTo>
                    <a:pt x="526" y="380"/>
                  </a:lnTo>
                  <a:lnTo>
                    <a:pt x="525" y="383"/>
                  </a:lnTo>
                  <a:lnTo>
                    <a:pt x="524" y="385"/>
                  </a:lnTo>
                  <a:lnTo>
                    <a:pt x="520" y="389"/>
                  </a:lnTo>
                  <a:lnTo>
                    <a:pt x="517" y="392"/>
                  </a:lnTo>
                  <a:lnTo>
                    <a:pt x="514" y="397"/>
                  </a:lnTo>
                  <a:lnTo>
                    <a:pt x="509" y="401"/>
                  </a:lnTo>
                  <a:lnTo>
                    <a:pt x="507" y="405"/>
                  </a:lnTo>
                  <a:lnTo>
                    <a:pt x="503" y="410"/>
                  </a:lnTo>
                  <a:lnTo>
                    <a:pt x="503" y="412"/>
                  </a:lnTo>
                  <a:lnTo>
                    <a:pt x="505" y="416"/>
                  </a:lnTo>
                  <a:lnTo>
                    <a:pt x="505" y="418"/>
                  </a:lnTo>
                  <a:lnTo>
                    <a:pt x="506" y="422"/>
                  </a:lnTo>
                  <a:lnTo>
                    <a:pt x="506" y="428"/>
                  </a:lnTo>
                  <a:lnTo>
                    <a:pt x="506" y="435"/>
                  </a:lnTo>
                  <a:lnTo>
                    <a:pt x="505" y="441"/>
                  </a:lnTo>
                  <a:lnTo>
                    <a:pt x="505" y="447"/>
                  </a:lnTo>
                  <a:lnTo>
                    <a:pt x="505" y="453"/>
                  </a:lnTo>
                  <a:lnTo>
                    <a:pt x="506" y="460"/>
                  </a:lnTo>
                  <a:lnTo>
                    <a:pt x="515" y="453"/>
                  </a:lnTo>
                  <a:lnTo>
                    <a:pt x="512" y="463"/>
                  </a:lnTo>
                  <a:lnTo>
                    <a:pt x="512" y="463"/>
                  </a:lnTo>
                  <a:lnTo>
                    <a:pt x="512" y="463"/>
                  </a:lnTo>
                  <a:lnTo>
                    <a:pt x="511" y="464"/>
                  </a:lnTo>
                  <a:lnTo>
                    <a:pt x="511" y="464"/>
                  </a:lnTo>
                  <a:lnTo>
                    <a:pt x="509" y="464"/>
                  </a:lnTo>
                  <a:lnTo>
                    <a:pt x="508" y="466"/>
                  </a:lnTo>
                  <a:lnTo>
                    <a:pt x="508" y="466"/>
                  </a:lnTo>
                  <a:lnTo>
                    <a:pt x="507" y="466"/>
                  </a:lnTo>
                  <a:lnTo>
                    <a:pt x="507" y="467"/>
                  </a:lnTo>
                  <a:lnTo>
                    <a:pt x="507" y="469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9" y="478"/>
                  </a:lnTo>
                  <a:lnTo>
                    <a:pt x="511" y="483"/>
                  </a:lnTo>
                  <a:lnTo>
                    <a:pt x="513" y="488"/>
                  </a:lnTo>
                  <a:lnTo>
                    <a:pt x="515" y="493"/>
                  </a:lnTo>
                  <a:lnTo>
                    <a:pt x="515" y="495"/>
                  </a:lnTo>
                  <a:lnTo>
                    <a:pt x="517" y="497"/>
                  </a:lnTo>
                  <a:lnTo>
                    <a:pt x="517" y="500"/>
                  </a:lnTo>
                  <a:lnTo>
                    <a:pt x="517" y="502"/>
                  </a:lnTo>
                  <a:lnTo>
                    <a:pt x="517" y="503"/>
                  </a:lnTo>
                  <a:lnTo>
                    <a:pt x="517" y="505"/>
                  </a:lnTo>
                  <a:lnTo>
                    <a:pt x="517" y="506"/>
                  </a:lnTo>
                  <a:lnTo>
                    <a:pt x="515" y="506"/>
                  </a:lnTo>
                  <a:lnTo>
                    <a:pt x="515" y="507"/>
                  </a:lnTo>
                  <a:lnTo>
                    <a:pt x="515" y="508"/>
                  </a:lnTo>
                  <a:lnTo>
                    <a:pt x="515" y="508"/>
                  </a:lnTo>
                  <a:lnTo>
                    <a:pt x="514" y="510"/>
                  </a:lnTo>
                  <a:lnTo>
                    <a:pt x="519" y="513"/>
                  </a:lnTo>
                  <a:lnTo>
                    <a:pt x="525" y="517"/>
                  </a:lnTo>
                  <a:lnTo>
                    <a:pt x="530" y="522"/>
                  </a:lnTo>
                  <a:lnTo>
                    <a:pt x="535" y="525"/>
                  </a:lnTo>
                  <a:lnTo>
                    <a:pt x="540" y="529"/>
                  </a:lnTo>
                  <a:lnTo>
                    <a:pt x="545" y="534"/>
                  </a:lnTo>
                  <a:lnTo>
                    <a:pt x="550" y="538"/>
                  </a:lnTo>
                  <a:lnTo>
                    <a:pt x="552" y="540"/>
                  </a:lnTo>
                  <a:lnTo>
                    <a:pt x="548" y="546"/>
                  </a:lnTo>
                  <a:lnTo>
                    <a:pt x="545" y="554"/>
                  </a:lnTo>
                  <a:lnTo>
                    <a:pt x="540" y="560"/>
                  </a:lnTo>
                  <a:lnTo>
                    <a:pt x="536" y="564"/>
                  </a:lnTo>
                  <a:lnTo>
                    <a:pt x="531" y="571"/>
                  </a:lnTo>
                  <a:lnTo>
                    <a:pt x="526" y="577"/>
                  </a:lnTo>
                  <a:lnTo>
                    <a:pt x="522" y="582"/>
                  </a:lnTo>
                  <a:lnTo>
                    <a:pt x="517" y="588"/>
                  </a:lnTo>
                  <a:lnTo>
                    <a:pt x="512" y="593"/>
                  </a:lnTo>
                  <a:lnTo>
                    <a:pt x="507" y="597"/>
                  </a:lnTo>
                  <a:lnTo>
                    <a:pt x="502" y="602"/>
                  </a:lnTo>
                  <a:lnTo>
                    <a:pt x="496" y="607"/>
                  </a:lnTo>
                  <a:lnTo>
                    <a:pt x="485" y="617"/>
                  </a:lnTo>
                  <a:lnTo>
                    <a:pt x="474" y="625"/>
                  </a:lnTo>
                  <a:lnTo>
                    <a:pt x="467" y="630"/>
                  </a:lnTo>
                  <a:lnTo>
                    <a:pt x="462" y="634"/>
                  </a:lnTo>
                  <a:lnTo>
                    <a:pt x="456" y="638"/>
                  </a:lnTo>
                  <a:lnTo>
                    <a:pt x="450" y="641"/>
                  </a:lnTo>
                  <a:lnTo>
                    <a:pt x="444" y="645"/>
                  </a:lnTo>
                  <a:lnTo>
                    <a:pt x="437" y="649"/>
                  </a:lnTo>
                  <a:lnTo>
                    <a:pt x="431" y="651"/>
                  </a:lnTo>
                  <a:lnTo>
                    <a:pt x="425" y="655"/>
                  </a:lnTo>
                  <a:lnTo>
                    <a:pt x="419" y="657"/>
                  </a:lnTo>
                  <a:lnTo>
                    <a:pt x="412" y="661"/>
                  </a:lnTo>
                  <a:lnTo>
                    <a:pt x="407" y="663"/>
                  </a:lnTo>
                  <a:lnTo>
                    <a:pt x="400" y="666"/>
                  </a:lnTo>
                  <a:lnTo>
                    <a:pt x="387" y="669"/>
                  </a:lnTo>
                  <a:lnTo>
                    <a:pt x="375" y="673"/>
                  </a:lnTo>
                  <a:lnTo>
                    <a:pt x="363" y="675"/>
                  </a:lnTo>
                  <a:lnTo>
                    <a:pt x="350" y="679"/>
                  </a:lnTo>
                  <a:lnTo>
                    <a:pt x="336" y="680"/>
                  </a:lnTo>
                  <a:lnTo>
                    <a:pt x="323" y="682"/>
                  </a:lnTo>
                  <a:lnTo>
                    <a:pt x="309" y="684"/>
                  </a:lnTo>
                  <a:lnTo>
                    <a:pt x="296" y="684"/>
                  </a:lnTo>
                  <a:lnTo>
                    <a:pt x="281" y="685"/>
                  </a:lnTo>
                  <a:lnTo>
                    <a:pt x="268" y="685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244"/>
            <p:cNvSpPr>
              <a:spLocks/>
            </p:cNvSpPr>
            <p:nvPr/>
          </p:nvSpPr>
          <p:spPr bwMode="auto">
            <a:xfrm>
              <a:off x="8645661" y="590550"/>
              <a:ext cx="17496" cy="14288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9" y="17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5" y="13"/>
                </a:cxn>
                <a:cxn ang="0">
                  <a:pos x="0" y="0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2" y="11"/>
                </a:cxn>
                <a:cxn ang="0">
                  <a:pos x="22" y="12"/>
                </a:cxn>
                <a:cxn ang="0">
                  <a:pos x="22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9" y="18"/>
                </a:cxn>
              </a:cxnLst>
              <a:rect l="0" t="0" r="r" b="b"/>
              <a:pathLst>
                <a:path w="22" h="18">
                  <a:moveTo>
                    <a:pt x="19" y="18"/>
                  </a:moveTo>
                  <a:lnTo>
                    <a:pt x="19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245"/>
            <p:cNvSpPr>
              <a:spLocks/>
            </p:cNvSpPr>
            <p:nvPr/>
          </p:nvSpPr>
          <p:spPr bwMode="auto">
            <a:xfrm>
              <a:off x="8467526" y="574675"/>
              <a:ext cx="28629" cy="22225"/>
            </a:xfrm>
            <a:custGeom>
              <a:avLst/>
              <a:gdLst/>
              <a:ahLst/>
              <a:cxnLst>
                <a:cxn ang="0">
                  <a:pos x="33" y="28"/>
                </a:cxn>
                <a:cxn ang="0">
                  <a:pos x="31" y="28"/>
                </a:cxn>
                <a:cxn ang="0">
                  <a:pos x="31" y="28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30" y="26"/>
                </a:cxn>
                <a:cxn ang="0">
                  <a:pos x="30" y="26"/>
                </a:cxn>
                <a:cxn ang="0">
                  <a:pos x="30" y="24"/>
                </a:cxn>
                <a:cxn ang="0">
                  <a:pos x="30" y="24"/>
                </a:cxn>
                <a:cxn ang="0">
                  <a:pos x="26" y="21"/>
                </a:cxn>
                <a:cxn ang="0">
                  <a:pos x="23" y="17"/>
                </a:cxn>
                <a:cxn ang="0">
                  <a:pos x="19" y="15"/>
                </a:cxn>
                <a:cxn ang="0">
                  <a:pos x="15" y="11"/>
                </a:cxn>
                <a:cxn ang="0">
                  <a:pos x="12" y="7"/>
                </a:cxn>
                <a:cxn ang="0">
                  <a:pos x="7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5" y="5"/>
                </a:cxn>
                <a:cxn ang="0">
                  <a:pos x="18" y="6"/>
                </a:cxn>
                <a:cxn ang="0">
                  <a:pos x="20" y="7"/>
                </a:cxn>
                <a:cxn ang="0">
                  <a:pos x="25" y="11"/>
                </a:cxn>
                <a:cxn ang="0">
                  <a:pos x="29" y="15"/>
                </a:cxn>
                <a:cxn ang="0">
                  <a:pos x="34" y="18"/>
                </a:cxn>
                <a:cxn ang="0">
                  <a:pos x="37" y="22"/>
                </a:cxn>
                <a:cxn ang="0">
                  <a:pos x="37" y="23"/>
                </a:cxn>
                <a:cxn ang="0">
                  <a:pos x="36" y="23"/>
                </a:cxn>
                <a:cxn ang="0">
                  <a:pos x="36" y="24"/>
                </a:cxn>
                <a:cxn ang="0">
                  <a:pos x="35" y="24"/>
                </a:cxn>
                <a:cxn ang="0">
                  <a:pos x="34" y="26"/>
                </a:cxn>
                <a:cxn ang="0">
                  <a:pos x="34" y="27"/>
                </a:cxn>
                <a:cxn ang="0">
                  <a:pos x="34" y="28"/>
                </a:cxn>
                <a:cxn ang="0">
                  <a:pos x="33" y="28"/>
                </a:cxn>
                <a:cxn ang="0">
                  <a:pos x="33" y="28"/>
                </a:cxn>
              </a:cxnLst>
              <a:rect l="0" t="0" r="r" b="b"/>
              <a:pathLst>
                <a:path w="37" h="28">
                  <a:moveTo>
                    <a:pt x="33" y="28"/>
                  </a:moveTo>
                  <a:lnTo>
                    <a:pt x="31" y="28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1"/>
                  </a:lnTo>
                  <a:lnTo>
                    <a:pt x="23" y="17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5" y="11"/>
                  </a:lnTo>
                  <a:lnTo>
                    <a:pt x="29" y="15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5" y="24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246"/>
            <p:cNvSpPr>
              <a:spLocks/>
            </p:cNvSpPr>
            <p:nvPr/>
          </p:nvSpPr>
          <p:spPr bwMode="auto">
            <a:xfrm>
              <a:off x="8629756" y="568325"/>
              <a:ext cx="38172" cy="23813"/>
            </a:xfrm>
            <a:custGeom>
              <a:avLst/>
              <a:gdLst/>
              <a:ahLst/>
              <a:cxnLst>
                <a:cxn ang="0">
                  <a:pos x="42" y="32"/>
                </a:cxn>
                <a:cxn ang="0">
                  <a:pos x="39" y="29"/>
                </a:cxn>
                <a:cxn ang="0">
                  <a:pos x="34" y="24"/>
                </a:cxn>
                <a:cxn ang="0">
                  <a:pos x="29" y="20"/>
                </a:cxn>
                <a:cxn ang="0">
                  <a:pos x="24" y="15"/>
                </a:cxn>
                <a:cxn ang="0">
                  <a:pos x="19" y="12"/>
                </a:cxn>
                <a:cxn ang="0">
                  <a:pos x="13" y="8"/>
                </a:cxn>
                <a:cxn ang="0">
                  <a:pos x="11" y="6"/>
                </a:cxn>
                <a:cxn ang="0">
                  <a:pos x="7" y="4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8" y="6"/>
                </a:cxn>
                <a:cxn ang="0">
                  <a:pos x="22" y="8"/>
                </a:cxn>
                <a:cxn ang="0">
                  <a:pos x="24" y="9"/>
                </a:cxn>
                <a:cxn ang="0">
                  <a:pos x="28" y="12"/>
                </a:cxn>
                <a:cxn ang="0">
                  <a:pos x="33" y="17"/>
                </a:cxn>
                <a:cxn ang="0">
                  <a:pos x="39" y="23"/>
                </a:cxn>
                <a:cxn ang="0">
                  <a:pos x="44" y="26"/>
                </a:cxn>
                <a:cxn ang="0">
                  <a:pos x="50" y="32"/>
                </a:cxn>
                <a:cxn ang="0">
                  <a:pos x="49" y="32"/>
                </a:cxn>
                <a:cxn ang="0">
                  <a:pos x="47" y="32"/>
                </a:cxn>
                <a:cxn ang="0">
                  <a:pos x="47" y="32"/>
                </a:cxn>
                <a:cxn ang="0">
                  <a:pos x="46" y="32"/>
                </a:cxn>
                <a:cxn ang="0">
                  <a:pos x="46" y="32"/>
                </a:cxn>
                <a:cxn ang="0">
                  <a:pos x="45" y="32"/>
                </a:cxn>
                <a:cxn ang="0">
                  <a:pos x="45" y="32"/>
                </a:cxn>
                <a:cxn ang="0">
                  <a:pos x="44" y="32"/>
                </a:cxn>
                <a:cxn ang="0">
                  <a:pos x="42" y="32"/>
                </a:cxn>
              </a:cxnLst>
              <a:rect l="0" t="0" r="r" b="b"/>
              <a:pathLst>
                <a:path w="50" h="32">
                  <a:moveTo>
                    <a:pt x="42" y="32"/>
                  </a:moveTo>
                  <a:lnTo>
                    <a:pt x="39" y="29"/>
                  </a:lnTo>
                  <a:lnTo>
                    <a:pt x="34" y="24"/>
                  </a:lnTo>
                  <a:lnTo>
                    <a:pt x="29" y="20"/>
                  </a:lnTo>
                  <a:lnTo>
                    <a:pt x="24" y="15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7" y="4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8" y="12"/>
                  </a:lnTo>
                  <a:lnTo>
                    <a:pt x="33" y="17"/>
                  </a:lnTo>
                  <a:lnTo>
                    <a:pt x="39" y="23"/>
                  </a:lnTo>
                  <a:lnTo>
                    <a:pt x="44" y="26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4" y="3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247"/>
            <p:cNvSpPr>
              <a:spLocks/>
            </p:cNvSpPr>
            <p:nvPr/>
          </p:nvSpPr>
          <p:spPr bwMode="auto">
            <a:xfrm>
              <a:off x="8457983" y="555625"/>
              <a:ext cx="46125" cy="30163"/>
            </a:xfrm>
            <a:custGeom>
              <a:avLst/>
              <a:gdLst/>
              <a:ahLst/>
              <a:cxnLst>
                <a:cxn ang="0">
                  <a:pos x="57" y="38"/>
                </a:cxn>
                <a:cxn ang="0">
                  <a:pos x="53" y="36"/>
                </a:cxn>
                <a:cxn ang="0">
                  <a:pos x="48" y="35"/>
                </a:cxn>
                <a:cxn ang="0">
                  <a:pos x="45" y="33"/>
                </a:cxn>
                <a:cxn ang="0">
                  <a:pos x="42" y="30"/>
                </a:cxn>
                <a:cxn ang="0">
                  <a:pos x="35" y="25"/>
                </a:cxn>
                <a:cxn ang="0">
                  <a:pos x="29" y="21"/>
                </a:cxn>
                <a:cxn ang="0">
                  <a:pos x="23" y="15"/>
                </a:cxn>
                <a:cxn ang="0">
                  <a:pos x="16" y="8"/>
                </a:cxn>
                <a:cxn ang="0">
                  <a:pos x="12" y="6"/>
                </a:cxn>
                <a:cxn ang="0">
                  <a:pos x="8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6"/>
                </a:cxn>
                <a:cxn ang="0">
                  <a:pos x="22" y="7"/>
                </a:cxn>
                <a:cxn ang="0">
                  <a:pos x="26" y="11"/>
                </a:cxn>
                <a:cxn ang="0">
                  <a:pos x="31" y="16"/>
                </a:cxn>
                <a:cxn ang="0">
                  <a:pos x="36" y="19"/>
                </a:cxn>
                <a:cxn ang="0">
                  <a:pos x="41" y="23"/>
                </a:cxn>
                <a:cxn ang="0">
                  <a:pos x="41" y="23"/>
                </a:cxn>
                <a:cxn ang="0">
                  <a:pos x="41" y="23"/>
                </a:cxn>
                <a:cxn ang="0">
                  <a:pos x="42" y="24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5" y="24"/>
                </a:cxn>
                <a:cxn ang="0">
                  <a:pos x="45" y="24"/>
                </a:cxn>
                <a:cxn ang="0">
                  <a:pos x="46" y="25"/>
                </a:cxn>
                <a:cxn ang="0">
                  <a:pos x="47" y="28"/>
                </a:cxn>
                <a:cxn ang="0">
                  <a:pos x="48" y="29"/>
                </a:cxn>
                <a:cxn ang="0">
                  <a:pos x="50" y="30"/>
                </a:cxn>
                <a:cxn ang="0">
                  <a:pos x="51" y="32"/>
                </a:cxn>
                <a:cxn ang="0">
                  <a:pos x="52" y="33"/>
                </a:cxn>
                <a:cxn ang="0">
                  <a:pos x="55" y="34"/>
                </a:cxn>
                <a:cxn ang="0">
                  <a:pos x="57" y="35"/>
                </a:cxn>
                <a:cxn ang="0">
                  <a:pos x="57" y="38"/>
                </a:cxn>
              </a:cxnLst>
              <a:rect l="0" t="0" r="r" b="b"/>
              <a:pathLst>
                <a:path w="57" h="38">
                  <a:moveTo>
                    <a:pt x="57" y="38"/>
                  </a:moveTo>
                  <a:lnTo>
                    <a:pt x="53" y="36"/>
                  </a:lnTo>
                  <a:lnTo>
                    <a:pt x="48" y="35"/>
                  </a:lnTo>
                  <a:lnTo>
                    <a:pt x="45" y="33"/>
                  </a:lnTo>
                  <a:lnTo>
                    <a:pt x="42" y="30"/>
                  </a:lnTo>
                  <a:lnTo>
                    <a:pt x="35" y="25"/>
                  </a:lnTo>
                  <a:lnTo>
                    <a:pt x="29" y="21"/>
                  </a:lnTo>
                  <a:lnTo>
                    <a:pt x="23" y="15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8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1" y="16"/>
                  </a:lnTo>
                  <a:lnTo>
                    <a:pt x="36" y="19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7" y="28"/>
                  </a:lnTo>
                  <a:lnTo>
                    <a:pt x="48" y="29"/>
                  </a:lnTo>
                  <a:lnTo>
                    <a:pt x="50" y="30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5" y="34"/>
                  </a:lnTo>
                  <a:lnTo>
                    <a:pt x="57" y="35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248"/>
            <p:cNvSpPr>
              <a:spLocks/>
            </p:cNvSpPr>
            <p:nvPr/>
          </p:nvSpPr>
          <p:spPr bwMode="auto">
            <a:xfrm>
              <a:off x="8623394" y="547688"/>
              <a:ext cx="52487" cy="36512"/>
            </a:xfrm>
            <a:custGeom>
              <a:avLst/>
              <a:gdLst/>
              <a:ahLst/>
              <a:cxnLst>
                <a:cxn ang="0">
                  <a:pos x="66" y="46"/>
                </a:cxn>
                <a:cxn ang="0">
                  <a:pos x="61" y="44"/>
                </a:cxn>
                <a:cxn ang="0">
                  <a:pos x="58" y="42"/>
                </a:cxn>
                <a:cxn ang="0">
                  <a:pos x="53" y="39"/>
                </a:cxn>
                <a:cxn ang="0">
                  <a:pos x="49" y="37"/>
                </a:cxn>
                <a:cxn ang="0">
                  <a:pos x="43" y="31"/>
                </a:cxn>
                <a:cxn ang="0">
                  <a:pos x="36" y="23"/>
                </a:cxn>
                <a:cxn ang="0">
                  <a:pos x="32" y="20"/>
                </a:cxn>
                <a:cxn ang="0">
                  <a:pos x="28" y="16"/>
                </a:cxn>
                <a:cxn ang="0">
                  <a:pos x="25" y="14"/>
                </a:cxn>
                <a:cxn ang="0">
                  <a:pos x="21" y="10"/>
                </a:cxn>
                <a:cxn ang="0">
                  <a:pos x="16" y="7"/>
                </a:cxn>
                <a:cxn ang="0">
                  <a:pos x="13" y="5"/>
                </a:cxn>
                <a:cxn ang="0">
                  <a:pos x="7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31" y="10"/>
                </a:cxn>
                <a:cxn ang="0">
                  <a:pos x="35" y="14"/>
                </a:cxn>
                <a:cxn ang="0">
                  <a:pos x="38" y="17"/>
                </a:cxn>
                <a:cxn ang="0">
                  <a:pos x="46" y="25"/>
                </a:cxn>
                <a:cxn ang="0">
                  <a:pos x="53" y="32"/>
                </a:cxn>
                <a:cxn ang="0">
                  <a:pos x="60" y="39"/>
                </a:cxn>
                <a:cxn ang="0">
                  <a:pos x="67" y="46"/>
                </a:cxn>
                <a:cxn ang="0">
                  <a:pos x="66" y="46"/>
                </a:cxn>
              </a:cxnLst>
              <a:rect l="0" t="0" r="r" b="b"/>
              <a:pathLst>
                <a:path w="67" h="46">
                  <a:moveTo>
                    <a:pt x="66" y="46"/>
                  </a:moveTo>
                  <a:lnTo>
                    <a:pt x="61" y="44"/>
                  </a:lnTo>
                  <a:lnTo>
                    <a:pt x="58" y="42"/>
                  </a:lnTo>
                  <a:lnTo>
                    <a:pt x="53" y="39"/>
                  </a:lnTo>
                  <a:lnTo>
                    <a:pt x="49" y="37"/>
                  </a:lnTo>
                  <a:lnTo>
                    <a:pt x="43" y="31"/>
                  </a:lnTo>
                  <a:lnTo>
                    <a:pt x="36" y="23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25" y="14"/>
                  </a:lnTo>
                  <a:lnTo>
                    <a:pt x="21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7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31" y="10"/>
                  </a:lnTo>
                  <a:lnTo>
                    <a:pt x="35" y="14"/>
                  </a:lnTo>
                  <a:lnTo>
                    <a:pt x="38" y="17"/>
                  </a:lnTo>
                  <a:lnTo>
                    <a:pt x="46" y="25"/>
                  </a:lnTo>
                  <a:lnTo>
                    <a:pt x="53" y="32"/>
                  </a:lnTo>
                  <a:lnTo>
                    <a:pt x="60" y="39"/>
                  </a:lnTo>
                  <a:lnTo>
                    <a:pt x="67" y="46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249"/>
            <p:cNvSpPr>
              <a:spLocks/>
            </p:cNvSpPr>
            <p:nvPr/>
          </p:nvSpPr>
          <p:spPr bwMode="auto">
            <a:xfrm>
              <a:off x="8483430" y="555625"/>
              <a:ext cx="33401" cy="26988"/>
            </a:xfrm>
            <a:custGeom>
              <a:avLst/>
              <a:gdLst/>
              <a:ahLst/>
              <a:cxnLst>
                <a:cxn ang="0">
                  <a:pos x="44" y="34"/>
                </a:cxn>
                <a:cxn ang="0">
                  <a:pos x="41" y="33"/>
                </a:cxn>
                <a:cxn ang="0">
                  <a:pos x="38" y="32"/>
                </a:cxn>
                <a:cxn ang="0">
                  <a:pos x="34" y="30"/>
                </a:cxn>
                <a:cxn ang="0">
                  <a:pos x="32" y="28"/>
                </a:cxn>
                <a:cxn ang="0">
                  <a:pos x="27" y="24"/>
                </a:cxn>
                <a:cxn ang="0">
                  <a:pos x="23" y="19"/>
                </a:cxn>
                <a:cxn ang="0">
                  <a:pos x="18" y="13"/>
                </a:cxn>
                <a:cxn ang="0">
                  <a:pos x="13" y="8"/>
                </a:cxn>
                <a:cxn ang="0">
                  <a:pos x="11" y="7"/>
                </a:cxn>
                <a:cxn ang="0">
                  <a:pos x="7" y="5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19" y="7"/>
                </a:cxn>
                <a:cxn ang="0">
                  <a:pos x="23" y="11"/>
                </a:cxn>
                <a:cxn ang="0">
                  <a:pos x="27" y="15"/>
                </a:cxn>
                <a:cxn ang="0">
                  <a:pos x="32" y="18"/>
                </a:cxn>
                <a:cxn ang="0">
                  <a:pos x="35" y="22"/>
                </a:cxn>
                <a:cxn ang="0">
                  <a:pos x="45" y="33"/>
                </a:cxn>
                <a:cxn ang="0">
                  <a:pos x="44" y="34"/>
                </a:cxn>
              </a:cxnLst>
              <a:rect l="0" t="0" r="r" b="b"/>
              <a:pathLst>
                <a:path w="45" h="34">
                  <a:moveTo>
                    <a:pt x="44" y="34"/>
                  </a:moveTo>
                  <a:lnTo>
                    <a:pt x="41" y="33"/>
                  </a:lnTo>
                  <a:lnTo>
                    <a:pt x="38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27" y="24"/>
                  </a:lnTo>
                  <a:lnTo>
                    <a:pt x="23" y="19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23" y="11"/>
                  </a:lnTo>
                  <a:lnTo>
                    <a:pt x="27" y="15"/>
                  </a:lnTo>
                  <a:lnTo>
                    <a:pt x="32" y="18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250"/>
            <p:cNvSpPr>
              <a:spLocks/>
            </p:cNvSpPr>
            <p:nvPr/>
          </p:nvSpPr>
          <p:spPr bwMode="auto">
            <a:xfrm>
              <a:off x="8742681" y="569913"/>
              <a:ext cx="17495" cy="9525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1" y="10"/>
                </a:cxn>
                <a:cxn ang="0">
                  <a:pos x="20" y="10"/>
                </a:cxn>
                <a:cxn ang="0">
                  <a:pos x="19" y="9"/>
                </a:cxn>
                <a:cxn ang="0">
                  <a:pos x="17" y="8"/>
                </a:cxn>
                <a:cxn ang="0">
                  <a:pos x="15" y="6"/>
                </a:cxn>
                <a:cxn ang="0">
                  <a:pos x="11" y="6"/>
                </a:cxn>
                <a:cxn ang="0">
                  <a:pos x="9" y="5"/>
                </a:cxn>
                <a:cxn ang="0">
                  <a:pos x="6" y="5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1" y="2"/>
                </a:cxn>
                <a:cxn ang="0">
                  <a:pos x="15" y="2"/>
                </a:cxn>
                <a:cxn ang="0">
                  <a:pos x="17" y="3"/>
                </a:cxn>
                <a:cxn ang="0">
                  <a:pos x="21" y="4"/>
                </a:cxn>
                <a:cxn ang="0">
                  <a:pos x="24" y="4"/>
                </a:cxn>
                <a:cxn ang="0">
                  <a:pos x="24" y="5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2" y="11"/>
                </a:cxn>
                <a:cxn ang="0">
                  <a:pos x="22" y="11"/>
                </a:cxn>
              </a:cxnLst>
              <a:rect l="0" t="0" r="r" b="b"/>
              <a:pathLst>
                <a:path w="24" h="11">
                  <a:moveTo>
                    <a:pt x="22" y="11"/>
                  </a:moveTo>
                  <a:lnTo>
                    <a:pt x="21" y="10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251"/>
            <p:cNvSpPr>
              <a:spLocks/>
            </p:cNvSpPr>
            <p:nvPr/>
          </p:nvSpPr>
          <p:spPr bwMode="auto">
            <a:xfrm>
              <a:off x="8747452" y="547688"/>
              <a:ext cx="31810" cy="22225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32" y="22"/>
                </a:cxn>
                <a:cxn ang="0">
                  <a:pos x="29" y="17"/>
                </a:cxn>
                <a:cxn ang="0">
                  <a:pos x="25" y="14"/>
                </a:cxn>
                <a:cxn ang="0">
                  <a:pos x="20" y="11"/>
                </a:cxn>
                <a:cxn ang="0">
                  <a:pos x="16" y="8"/>
                </a:cxn>
                <a:cxn ang="0">
                  <a:pos x="11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8" y="4"/>
                </a:cxn>
                <a:cxn ang="0">
                  <a:pos x="20" y="5"/>
                </a:cxn>
                <a:cxn ang="0">
                  <a:pos x="22" y="6"/>
                </a:cxn>
                <a:cxn ang="0">
                  <a:pos x="27" y="11"/>
                </a:cxn>
                <a:cxn ang="0">
                  <a:pos x="32" y="15"/>
                </a:cxn>
                <a:cxn ang="0">
                  <a:pos x="36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0" y="24"/>
                </a:cxn>
                <a:cxn ang="0">
                  <a:pos x="38" y="25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6"/>
                </a:cxn>
                <a:cxn ang="0">
                  <a:pos x="35" y="26"/>
                </a:cxn>
                <a:cxn ang="0">
                  <a:pos x="35" y="26"/>
                </a:cxn>
              </a:cxnLst>
              <a:rect l="0" t="0" r="r" b="b"/>
              <a:pathLst>
                <a:path w="41" h="26">
                  <a:moveTo>
                    <a:pt x="35" y="26"/>
                  </a:moveTo>
                  <a:lnTo>
                    <a:pt x="32" y="22"/>
                  </a:lnTo>
                  <a:lnTo>
                    <a:pt x="29" y="17"/>
                  </a:lnTo>
                  <a:lnTo>
                    <a:pt x="25" y="14"/>
                  </a:lnTo>
                  <a:lnTo>
                    <a:pt x="20" y="11"/>
                  </a:lnTo>
                  <a:lnTo>
                    <a:pt x="16" y="8"/>
                  </a:lnTo>
                  <a:lnTo>
                    <a:pt x="11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7" y="11"/>
                  </a:lnTo>
                  <a:lnTo>
                    <a:pt x="32" y="15"/>
                  </a:lnTo>
                  <a:lnTo>
                    <a:pt x="36" y="19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252"/>
            <p:cNvSpPr>
              <a:spLocks/>
            </p:cNvSpPr>
            <p:nvPr/>
          </p:nvSpPr>
          <p:spPr bwMode="auto">
            <a:xfrm>
              <a:off x="8749043" y="555625"/>
              <a:ext cx="15905" cy="12700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6" y="10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5" y="15"/>
                </a:cxn>
              </a:cxnLst>
              <a:rect l="0" t="0" r="r" b="b"/>
              <a:pathLst>
                <a:path w="17" h="15">
                  <a:moveTo>
                    <a:pt x="15" y="15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253"/>
            <p:cNvSpPr>
              <a:spLocks/>
            </p:cNvSpPr>
            <p:nvPr/>
          </p:nvSpPr>
          <p:spPr bwMode="auto">
            <a:xfrm>
              <a:off x="8758586" y="542925"/>
              <a:ext cx="31810" cy="22225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26" y="24"/>
                </a:cxn>
                <a:cxn ang="0">
                  <a:pos x="24" y="21"/>
                </a:cxn>
                <a:cxn ang="0">
                  <a:pos x="20" y="17"/>
                </a:cxn>
                <a:cxn ang="0">
                  <a:pos x="17" y="15"/>
                </a:cxn>
                <a:cxn ang="0">
                  <a:pos x="13" y="11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1" y="5"/>
                </a:cxn>
                <a:cxn ang="0">
                  <a:pos x="15" y="7"/>
                </a:cxn>
                <a:cxn ang="0">
                  <a:pos x="20" y="11"/>
                </a:cxn>
                <a:cxn ang="0">
                  <a:pos x="25" y="15"/>
                </a:cxn>
                <a:cxn ang="0">
                  <a:pos x="30" y="18"/>
                </a:cxn>
                <a:cxn ang="0">
                  <a:pos x="35" y="22"/>
                </a:cxn>
                <a:cxn ang="0">
                  <a:pos x="40" y="26"/>
                </a:cxn>
                <a:cxn ang="0">
                  <a:pos x="39" y="27"/>
                </a:cxn>
                <a:cxn ang="0">
                  <a:pos x="39" y="28"/>
                </a:cxn>
                <a:cxn ang="0">
                  <a:pos x="37" y="28"/>
                </a:cxn>
                <a:cxn ang="0">
                  <a:pos x="36" y="28"/>
                </a:cxn>
                <a:cxn ang="0">
                  <a:pos x="35" y="28"/>
                </a:cxn>
                <a:cxn ang="0">
                  <a:pos x="32" y="28"/>
                </a:cxn>
                <a:cxn ang="0">
                  <a:pos x="31" y="28"/>
                </a:cxn>
                <a:cxn ang="0">
                  <a:pos x="30" y="28"/>
                </a:cxn>
                <a:cxn ang="0">
                  <a:pos x="30" y="28"/>
                </a:cxn>
              </a:cxnLst>
              <a:rect l="0" t="0" r="r" b="b"/>
              <a:pathLst>
                <a:path w="40" h="28">
                  <a:moveTo>
                    <a:pt x="30" y="28"/>
                  </a:moveTo>
                  <a:lnTo>
                    <a:pt x="26" y="24"/>
                  </a:lnTo>
                  <a:lnTo>
                    <a:pt x="24" y="21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13" y="11"/>
                  </a:lnTo>
                  <a:lnTo>
                    <a:pt x="9" y="7"/>
                  </a:lnTo>
                  <a:lnTo>
                    <a:pt x="4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6" y="2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5" y="7"/>
                  </a:lnTo>
                  <a:lnTo>
                    <a:pt x="20" y="11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5" y="22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254"/>
            <p:cNvSpPr>
              <a:spLocks/>
            </p:cNvSpPr>
            <p:nvPr/>
          </p:nvSpPr>
          <p:spPr bwMode="auto">
            <a:xfrm>
              <a:off x="8604308" y="522288"/>
              <a:ext cx="6362" cy="33337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" y="38"/>
                </a:cxn>
                <a:cxn ang="0">
                  <a:pos x="2" y="36"/>
                </a:cxn>
                <a:cxn ang="0">
                  <a:pos x="3" y="33"/>
                </a:cxn>
                <a:cxn ang="0">
                  <a:pos x="4" y="31"/>
                </a:cxn>
                <a:cxn ang="0">
                  <a:pos x="6" y="26"/>
                </a:cxn>
                <a:cxn ang="0">
                  <a:pos x="7" y="20"/>
                </a:cxn>
                <a:cxn ang="0">
                  <a:pos x="7" y="15"/>
                </a:cxn>
                <a:cxn ang="0">
                  <a:pos x="8" y="10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12" y="35"/>
                </a:cxn>
                <a:cxn ang="0">
                  <a:pos x="11" y="36"/>
                </a:cxn>
                <a:cxn ang="0">
                  <a:pos x="9" y="37"/>
                </a:cxn>
                <a:cxn ang="0">
                  <a:pos x="8" y="38"/>
                </a:cxn>
                <a:cxn ang="0">
                  <a:pos x="7" y="39"/>
                </a:cxn>
                <a:cxn ang="0">
                  <a:pos x="6" y="41"/>
                </a:cxn>
                <a:cxn ang="0">
                  <a:pos x="4" y="41"/>
                </a:cxn>
                <a:cxn ang="0">
                  <a:pos x="2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12" h="41">
                  <a:moveTo>
                    <a:pt x="0" y="41"/>
                  </a:moveTo>
                  <a:lnTo>
                    <a:pt x="1" y="38"/>
                  </a:lnTo>
                  <a:lnTo>
                    <a:pt x="2" y="36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8" y="5"/>
                  </a:lnTo>
                  <a:lnTo>
                    <a:pt x="8" y="0"/>
                  </a:lnTo>
                  <a:lnTo>
                    <a:pt x="12" y="35"/>
                  </a:lnTo>
                  <a:lnTo>
                    <a:pt x="11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255"/>
            <p:cNvSpPr>
              <a:spLocks/>
            </p:cNvSpPr>
            <p:nvPr/>
          </p:nvSpPr>
          <p:spPr bwMode="auto">
            <a:xfrm>
              <a:off x="8589994" y="500063"/>
              <a:ext cx="14314" cy="476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2" y="60"/>
                </a:cxn>
                <a:cxn ang="0">
                  <a:pos x="4" y="56"/>
                </a:cxn>
                <a:cxn ang="0">
                  <a:pos x="6" y="52"/>
                </a:cxn>
                <a:cxn ang="0">
                  <a:pos x="7" y="49"/>
                </a:cxn>
                <a:cxn ang="0">
                  <a:pos x="8" y="45"/>
                </a:cxn>
                <a:cxn ang="0">
                  <a:pos x="9" y="41"/>
                </a:cxn>
                <a:cxn ang="0">
                  <a:pos x="9" y="36"/>
                </a:cxn>
                <a:cxn ang="0">
                  <a:pos x="10" y="33"/>
                </a:cxn>
                <a:cxn ang="0">
                  <a:pos x="10" y="24"/>
                </a:cxn>
                <a:cxn ang="0">
                  <a:pos x="10" y="17"/>
                </a:cxn>
                <a:cxn ang="0">
                  <a:pos x="12" y="8"/>
                </a:cxn>
                <a:cxn ang="0">
                  <a:pos x="12" y="0"/>
                </a:cxn>
                <a:cxn ang="0">
                  <a:pos x="14" y="7"/>
                </a:cxn>
                <a:cxn ang="0">
                  <a:pos x="15" y="16"/>
                </a:cxn>
                <a:cxn ang="0">
                  <a:pos x="15" y="19"/>
                </a:cxn>
                <a:cxn ang="0">
                  <a:pos x="15" y="23"/>
                </a:cxn>
                <a:cxn ang="0">
                  <a:pos x="17" y="27"/>
                </a:cxn>
                <a:cxn ang="0">
                  <a:pos x="15" y="30"/>
                </a:cxn>
                <a:cxn ang="0">
                  <a:pos x="15" y="34"/>
                </a:cxn>
                <a:cxn ang="0">
                  <a:pos x="15" y="38"/>
                </a:cxn>
                <a:cxn ang="0">
                  <a:pos x="14" y="41"/>
                </a:cxn>
                <a:cxn ang="0">
                  <a:pos x="14" y="45"/>
                </a:cxn>
                <a:cxn ang="0">
                  <a:pos x="13" y="49"/>
                </a:cxn>
                <a:cxn ang="0">
                  <a:pos x="12" y="54"/>
                </a:cxn>
                <a:cxn ang="0">
                  <a:pos x="10" y="57"/>
                </a:cxn>
                <a:cxn ang="0">
                  <a:pos x="8" y="61"/>
                </a:cxn>
                <a:cxn ang="0">
                  <a:pos x="8" y="61"/>
                </a:cxn>
                <a:cxn ang="0">
                  <a:pos x="7" y="61"/>
                </a:cxn>
                <a:cxn ang="0">
                  <a:pos x="6" y="61"/>
                </a:cxn>
                <a:cxn ang="0">
                  <a:pos x="4" y="61"/>
                </a:cxn>
                <a:cxn ang="0">
                  <a:pos x="3" y="62"/>
                </a:cxn>
                <a:cxn ang="0">
                  <a:pos x="2" y="62"/>
                </a:cxn>
                <a:cxn ang="0">
                  <a:pos x="1" y="62"/>
                </a:cxn>
                <a:cxn ang="0">
                  <a:pos x="0" y="62"/>
                </a:cxn>
              </a:cxnLst>
              <a:rect l="0" t="0" r="r" b="b"/>
              <a:pathLst>
                <a:path w="17" h="62">
                  <a:moveTo>
                    <a:pt x="0" y="62"/>
                  </a:moveTo>
                  <a:lnTo>
                    <a:pt x="2" y="60"/>
                  </a:lnTo>
                  <a:lnTo>
                    <a:pt x="4" y="56"/>
                  </a:lnTo>
                  <a:lnTo>
                    <a:pt x="6" y="52"/>
                  </a:lnTo>
                  <a:lnTo>
                    <a:pt x="7" y="49"/>
                  </a:lnTo>
                  <a:lnTo>
                    <a:pt x="8" y="45"/>
                  </a:lnTo>
                  <a:lnTo>
                    <a:pt x="9" y="41"/>
                  </a:lnTo>
                  <a:lnTo>
                    <a:pt x="9" y="36"/>
                  </a:lnTo>
                  <a:lnTo>
                    <a:pt x="10" y="33"/>
                  </a:lnTo>
                  <a:lnTo>
                    <a:pt x="10" y="24"/>
                  </a:lnTo>
                  <a:lnTo>
                    <a:pt x="10" y="17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4" y="7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7" y="27"/>
                  </a:lnTo>
                  <a:lnTo>
                    <a:pt x="15" y="30"/>
                  </a:lnTo>
                  <a:lnTo>
                    <a:pt x="15" y="34"/>
                  </a:lnTo>
                  <a:lnTo>
                    <a:pt x="15" y="38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9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7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3" y="62"/>
                  </a:lnTo>
                  <a:lnTo>
                    <a:pt x="2" y="62"/>
                  </a:lnTo>
                  <a:lnTo>
                    <a:pt x="1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256"/>
            <p:cNvSpPr>
              <a:spLocks/>
            </p:cNvSpPr>
            <p:nvPr/>
          </p:nvSpPr>
          <p:spPr bwMode="auto">
            <a:xfrm>
              <a:off x="8574089" y="523875"/>
              <a:ext cx="17495" cy="206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23"/>
                </a:cxn>
                <a:cxn ang="0">
                  <a:pos x="6" y="20"/>
                </a:cxn>
                <a:cxn ang="0">
                  <a:pos x="10" y="18"/>
                </a:cxn>
                <a:cxn ang="0">
                  <a:pos x="13" y="15"/>
                </a:cxn>
                <a:cxn ang="0">
                  <a:pos x="16" y="14"/>
                </a:cxn>
                <a:cxn ang="0">
                  <a:pos x="17" y="13"/>
                </a:cxn>
                <a:cxn ang="0">
                  <a:pos x="18" y="11"/>
                </a:cxn>
                <a:cxn ang="0">
                  <a:pos x="20" y="9"/>
                </a:cxn>
                <a:cxn ang="0">
                  <a:pos x="21" y="8"/>
                </a:cxn>
                <a:cxn ang="0">
                  <a:pos x="22" y="6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20" y="18"/>
                </a:cxn>
                <a:cxn ang="0">
                  <a:pos x="18" y="19"/>
                </a:cxn>
                <a:cxn ang="0">
                  <a:pos x="17" y="19"/>
                </a:cxn>
                <a:cxn ang="0">
                  <a:pos x="16" y="20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2" y="23"/>
                </a:cxn>
                <a:cxn ang="0">
                  <a:pos x="10" y="24"/>
                </a:cxn>
                <a:cxn ang="0">
                  <a:pos x="9" y="25"/>
                </a:cxn>
                <a:cxn ang="0">
                  <a:pos x="9" y="25"/>
                </a:cxn>
                <a:cxn ang="0">
                  <a:pos x="7" y="25"/>
                </a:cxn>
                <a:cxn ang="0">
                  <a:pos x="6" y="25"/>
                </a:cxn>
                <a:cxn ang="0">
                  <a:pos x="5" y="25"/>
                </a:cxn>
                <a:cxn ang="0">
                  <a:pos x="4" y="25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0" y="25"/>
                </a:cxn>
              </a:cxnLst>
              <a:rect l="0" t="0" r="r" b="b"/>
              <a:pathLst>
                <a:path w="23" h="25">
                  <a:moveTo>
                    <a:pt x="0" y="25"/>
                  </a:moveTo>
                  <a:lnTo>
                    <a:pt x="2" y="23"/>
                  </a:lnTo>
                  <a:lnTo>
                    <a:pt x="6" y="20"/>
                  </a:lnTo>
                  <a:lnTo>
                    <a:pt x="10" y="18"/>
                  </a:lnTo>
                  <a:lnTo>
                    <a:pt x="13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0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257"/>
            <p:cNvSpPr>
              <a:spLocks/>
            </p:cNvSpPr>
            <p:nvPr/>
          </p:nvSpPr>
          <p:spPr bwMode="auto">
            <a:xfrm>
              <a:off x="8761767" y="446088"/>
              <a:ext cx="17495" cy="98425"/>
            </a:xfrm>
            <a:custGeom>
              <a:avLst/>
              <a:gdLst/>
              <a:ahLst/>
              <a:cxnLst>
                <a:cxn ang="0">
                  <a:pos x="20" y="117"/>
                </a:cxn>
                <a:cxn ang="0">
                  <a:pos x="17" y="114"/>
                </a:cxn>
                <a:cxn ang="0">
                  <a:pos x="16" y="109"/>
                </a:cxn>
                <a:cxn ang="0">
                  <a:pos x="15" y="101"/>
                </a:cxn>
                <a:cxn ang="0">
                  <a:pos x="14" y="94"/>
                </a:cxn>
                <a:cxn ang="0">
                  <a:pos x="10" y="92"/>
                </a:cxn>
                <a:cxn ang="0">
                  <a:pos x="9" y="97"/>
                </a:cxn>
                <a:cxn ang="0">
                  <a:pos x="8" y="101"/>
                </a:cxn>
                <a:cxn ang="0">
                  <a:pos x="6" y="106"/>
                </a:cxn>
                <a:cxn ang="0">
                  <a:pos x="9" y="112"/>
                </a:cxn>
                <a:cxn ang="0">
                  <a:pos x="6" y="112"/>
                </a:cxn>
                <a:cxn ang="0">
                  <a:pos x="4" y="112"/>
                </a:cxn>
                <a:cxn ang="0">
                  <a:pos x="3" y="112"/>
                </a:cxn>
                <a:cxn ang="0">
                  <a:pos x="0" y="112"/>
                </a:cxn>
                <a:cxn ang="0">
                  <a:pos x="4" y="100"/>
                </a:cxn>
                <a:cxn ang="0">
                  <a:pos x="6" y="87"/>
                </a:cxn>
                <a:cxn ang="0">
                  <a:pos x="8" y="73"/>
                </a:cxn>
                <a:cxn ang="0">
                  <a:pos x="9" y="60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5" y="8"/>
                </a:cxn>
                <a:cxn ang="0">
                  <a:pos x="14" y="16"/>
                </a:cxn>
                <a:cxn ang="0">
                  <a:pos x="14" y="32"/>
                </a:cxn>
                <a:cxn ang="0">
                  <a:pos x="14" y="48"/>
                </a:cxn>
                <a:cxn ang="0">
                  <a:pos x="14" y="65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16" y="65"/>
                </a:cxn>
                <a:cxn ang="0">
                  <a:pos x="17" y="66"/>
                </a:cxn>
                <a:cxn ang="0">
                  <a:pos x="16" y="72"/>
                </a:cxn>
                <a:cxn ang="0">
                  <a:pos x="16" y="78"/>
                </a:cxn>
                <a:cxn ang="0">
                  <a:pos x="16" y="84"/>
                </a:cxn>
                <a:cxn ang="0">
                  <a:pos x="17" y="91"/>
                </a:cxn>
                <a:cxn ang="0">
                  <a:pos x="20" y="104"/>
                </a:cxn>
                <a:cxn ang="0">
                  <a:pos x="22" y="117"/>
                </a:cxn>
              </a:cxnLst>
              <a:rect l="0" t="0" r="r" b="b"/>
              <a:pathLst>
                <a:path w="22" h="117">
                  <a:moveTo>
                    <a:pt x="21" y="117"/>
                  </a:moveTo>
                  <a:lnTo>
                    <a:pt x="20" y="117"/>
                  </a:lnTo>
                  <a:lnTo>
                    <a:pt x="19" y="115"/>
                  </a:lnTo>
                  <a:lnTo>
                    <a:pt x="17" y="114"/>
                  </a:lnTo>
                  <a:lnTo>
                    <a:pt x="17" y="112"/>
                  </a:lnTo>
                  <a:lnTo>
                    <a:pt x="16" y="109"/>
                  </a:lnTo>
                  <a:lnTo>
                    <a:pt x="15" y="105"/>
                  </a:lnTo>
                  <a:lnTo>
                    <a:pt x="15" y="101"/>
                  </a:lnTo>
                  <a:lnTo>
                    <a:pt x="15" y="98"/>
                  </a:lnTo>
                  <a:lnTo>
                    <a:pt x="14" y="94"/>
                  </a:lnTo>
                  <a:lnTo>
                    <a:pt x="12" y="91"/>
                  </a:lnTo>
                  <a:lnTo>
                    <a:pt x="10" y="92"/>
                  </a:lnTo>
                  <a:lnTo>
                    <a:pt x="9" y="94"/>
                  </a:lnTo>
                  <a:lnTo>
                    <a:pt x="9" y="97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8" y="109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6" y="112"/>
                  </a:lnTo>
                  <a:lnTo>
                    <a:pt x="5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3" y="112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3" y="106"/>
                  </a:lnTo>
                  <a:lnTo>
                    <a:pt x="4" y="100"/>
                  </a:lnTo>
                  <a:lnTo>
                    <a:pt x="5" y="93"/>
                  </a:lnTo>
                  <a:lnTo>
                    <a:pt x="6" y="87"/>
                  </a:lnTo>
                  <a:lnTo>
                    <a:pt x="8" y="80"/>
                  </a:lnTo>
                  <a:lnTo>
                    <a:pt x="8" y="73"/>
                  </a:lnTo>
                  <a:lnTo>
                    <a:pt x="9" y="66"/>
                  </a:lnTo>
                  <a:lnTo>
                    <a:pt x="9" y="60"/>
                  </a:lnTo>
                  <a:lnTo>
                    <a:pt x="10" y="47"/>
                  </a:lnTo>
                  <a:lnTo>
                    <a:pt x="10" y="33"/>
                  </a:lnTo>
                  <a:lnTo>
                    <a:pt x="10" y="19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6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6"/>
                  </a:lnTo>
                  <a:lnTo>
                    <a:pt x="14" y="23"/>
                  </a:lnTo>
                  <a:lnTo>
                    <a:pt x="14" y="32"/>
                  </a:lnTo>
                  <a:lnTo>
                    <a:pt x="14" y="39"/>
                  </a:lnTo>
                  <a:lnTo>
                    <a:pt x="14" y="48"/>
                  </a:lnTo>
                  <a:lnTo>
                    <a:pt x="15" y="56"/>
                  </a:lnTo>
                  <a:lnTo>
                    <a:pt x="14" y="65"/>
                  </a:lnTo>
                  <a:lnTo>
                    <a:pt x="14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9"/>
                  </a:lnTo>
                  <a:lnTo>
                    <a:pt x="16" y="72"/>
                  </a:lnTo>
                  <a:lnTo>
                    <a:pt x="16" y="75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7" y="91"/>
                  </a:lnTo>
                  <a:lnTo>
                    <a:pt x="19" y="98"/>
                  </a:lnTo>
                  <a:lnTo>
                    <a:pt x="20" y="104"/>
                  </a:lnTo>
                  <a:lnTo>
                    <a:pt x="21" y="110"/>
                  </a:lnTo>
                  <a:lnTo>
                    <a:pt x="22" y="117"/>
                  </a:lnTo>
                  <a:lnTo>
                    <a:pt x="21" y="117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" name="Freeform 258"/>
            <p:cNvSpPr>
              <a:spLocks/>
            </p:cNvSpPr>
            <p:nvPr/>
          </p:nvSpPr>
          <p:spPr bwMode="auto">
            <a:xfrm>
              <a:off x="8609080" y="454025"/>
              <a:ext cx="14314" cy="84138"/>
            </a:xfrm>
            <a:custGeom>
              <a:avLst/>
              <a:gdLst/>
              <a:ahLst/>
              <a:cxnLst>
                <a:cxn ang="0">
                  <a:pos x="17" y="106"/>
                </a:cxn>
                <a:cxn ang="0">
                  <a:pos x="17" y="106"/>
                </a:cxn>
                <a:cxn ang="0">
                  <a:pos x="16" y="106"/>
                </a:cxn>
                <a:cxn ang="0">
                  <a:pos x="16" y="105"/>
                </a:cxn>
                <a:cxn ang="0">
                  <a:pos x="15" y="105"/>
                </a:cxn>
                <a:cxn ang="0">
                  <a:pos x="15" y="103"/>
                </a:cxn>
                <a:cxn ang="0">
                  <a:pos x="15" y="103"/>
                </a:cxn>
                <a:cxn ang="0">
                  <a:pos x="14" y="103"/>
                </a:cxn>
                <a:cxn ang="0">
                  <a:pos x="12" y="102"/>
                </a:cxn>
                <a:cxn ang="0">
                  <a:pos x="9" y="102"/>
                </a:cxn>
                <a:cxn ang="0">
                  <a:pos x="6" y="96"/>
                </a:cxn>
                <a:cxn ang="0">
                  <a:pos x="5" y="90"/>
                </a:cxn>
                <a:cxn ang="0">
                  <a:pos x="4" y="84"/>
                </a:cxn>
                <a:cxn ang="0">
                  <a:pos x="3" y="78"/>
                </a:cxn>
                <a:cxn ang="0">
                  <a:pos x="3" y="71"/>
                </a:cxn>
                <a:cxn ang="0">
                  <a:pos x="1" y="64"/>
                </a:cxn>
                <a:cxn ang="0">
                  <a:pos x="1" y="58"/>
                </a:cxn>
                <a:cxn ang="0">
                  <a:pos x="1" y="52"/>
                </a:cxn>
                <a:cxn ang="0">
                  <a:pos x="1" y="39"/>
                </a:cxn>
                <a:cxn ang="0">
                  <a:pos x="3" y="25"/>
                </a:cxn>
                <a:cxn ang="0">
                  <a:pos x="1" y="19"/>
                </a:cxn>
                <a:cxn ang="0">
                  <a:pos x="1" y="1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4" y="12"/>
                </a:cxn>
                <a:cxn ang="0">
                  <a:pos x="5" y="18"/>
                </a:cxn>
                <a:cxn ang="0">
                  <a:pos x="5" y="24"/>
                </a:cxn>
                <a:cxn ang="0">
                  <a:pos x="6" y="38"/>
                </a:cxn>
                <a:cxn ang="0">
                  <a:pos x="6" y="51"/>
                </a:cxn>
                <a:cxn ang="0">
                  <a:pos x="6" y="58"/>
                </a:cxn>
                <a:cxn ang="0">
                  <a:pos x="6" y="64"/>
                </a:cxn>
                <a:cxn ang="0">
                  <a:pos x="7" y="72"/>
                </a:cxn>
                <a:cxn ang="0">
                  <a:pos x="9" y="79"/>
                </a:cxn>
                <a:cxn ang="0">
                  <a:pos x="10" y="86"/>
                </a:cxn>
                <a:cxn ang="0">
                  <a:pos x="12" y="92"/>
                </a:cxn>
                <a:cxn ang="0">
                  <a:pos x="14" y="96"/>
                </a:cxn>
                <a:cxn ang="0">
                  <a:pos x="15" y="100"/>
                </a:cxn>
                <a:cxn ang="0">
                  <a:pos x="16" y="103"/>
                </a:cxn>
                <a:cxn ang="0">
                  <a:pos x="18" y="106"/>
                </a:cxn>
                <a:cxn ang="0">
                  <a:pos x="17" y="106"/>
                </a:cxn>
              </a:cxnLst>
              <a:rect l="0" t="0" r="r" b="b"/>
              <a:pathLst>
                <a:path w="18" h="106">
                  <a:moveTo>
                    <a:pt x="17" y="106"/>
                  </a:moveTo>
                  <a:lnTo>
                    <a:pt x="17" y="106"/>
                  </a:lnTo>
                  <a:lnTo>
                    <a:pt x="16" y="106"/>
                  </a:lnTo>
                  <a:lnTo>
                    <a:pt x="16" y="105"/>
                  </a:lnTo>
                  <a:lnTo>
                    <a:pt x="15" y="105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4" y="103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6" y="96"/>
                  </a:lnTo>
                  <a:lnTo>
                    <a:pt x="5" y="90"/>
                  </a:lnTo>
                  <a:lnTo>
                    <a:pt x="4" y="84"/>
                  </a:lnTo>
                  <a:lnTo>
                    <a:pt x="3" y="78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1" y="52"/>
                  </a:lnTo>
                  <a:lnTo>
                    <a:pt x="1" y="39"/>
                  </a:lnTo>
                  <a:lnTo>
                    <a:pt x="3" y="25"/>
                  </a:lnTo>
                  <a:lnTo>
                    <a:pt x="1" y="19"/>
                  </a:lnTo>
                  <a:lnTo>
                    <a:pt x="1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4" y="12"/>
                  </a:lnTo>
                  <a:lnTo>
                    <a:pt x="5" y="18"/>
                  </a:lnTo>
                  <a:lnTo>
                    <a:pt x="5" y="24"/>
                  </a:lnTo>
                  <a:lnTo>
                    <a:pt x="6" y="38"/>
                  </a:lnTo>
                  <a:lnTo>
                    <a:pt x="6" y="51"/>
                  </a:lnTo>
                  <a:lnTo>
                    <a:pt x="6" y="58"/>
                  </a:lnTo>
                  <a:lnTo>
                    <a:pt x="6" y="64"/>
                  </a:lnTo>
                  <a:lnTo>
                    <a:pt x="7" y="72"/>
                  </a:lnTo>
                  <a:lnTo>
                    <a:pt x="9" y="79"/>
                  </a:lnTo>
                  <a:lnTo>
                    <a:pt x="10" y="86"/>
                  </a:lnTo>
                  <a:lnTo>
                    <a:pt x="12" y="92"/>
                  </a:lnTo>
                  <a:lnTo>
                    <a:pt x="14" y="96"/>
                  </a:lnTo>
                  <a:lnTo>
                    <a:pt x="15" y="100"/>
                  </a:lnTo>
                  <a:lnTo>
                    <a:pt x="16" y="103"/>
                  </a:lnTo>
                  <a:lnTo>
                    <a:pt x="18" y="106"/>
                  </a:lnTo>
                  <a:lnTo>
                    <a:pt x="17" y="10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0" name="Freeform 259"/>
            <p:cNvSpPr>
              <a:spLocks/>
            </p:cNvSpPr>
            <p:nvPr/>
          </p:nvSpPr>
          <p:spPr bwMode="auto">
            <a:xfrm>
              <a:off x="8752224" y="500063"/>
              <a:ext cx="9543" cy="3810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" y="42"/>
                </a:cxn>
                <a:cxn ang="0">
                  <a:pos x="3" y="36"/>
                </a:cxn>
                <a:cxn ang="0">
                  <a:pos x="5" y="31"/>
                </a:cxn>
                <a:cxn ang="0">
                  <a:pos x="6" y="25"/>
                </a:cxn>
                <a:cxn ang="0">
                  <a:pos x="6" y="19"/>
                </a:cxn>
                <a:cxn ang="0">
                  <a:pos x="7" y="13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11" y="11"/>
                </a:cxn>
                <a:cxn ang="0">
                  <a:pos x="11" y="17"/>
                </a:cxn>
                <a:cxn ang="0">
                  <a:pos x="11" y="24"/>
                </a:cxn>
                <a:cxn ang="0">
                  <a:pos x="10" y="30"/>
                </a:cxn>
                <a:cxn ang="0">
                  <a:pos x="8" y="34"/>
                </a:cxn>
                <a:cxn ang="0">
                  <a:pos x="8" y="38"/>
                </a:cxn>
                <a:cxn ang="0">
                  <a:pos x="7" y="39"/>
                </a:cxn>
                <a:cxn ang="0">
                  <a:pos x="6" y="4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45"/>
                </a:cxn>
                <a:cxn ang="0">
                  <a:pos x="3" y="45"/>
                </a:cxn>
                <a:cxn ang="0">
                  <a:pos x="3" y="45"/>
                </a:cxn>
                <a:cxn ang="0">
                  <a:pos x="3" y="45"/>
                </a:cxn>
                <a:cxn ang="0">
                  <a:pos x="2" y="45"/>
                </a:cxn>
                <a:cxn ang="0">
                  <a:pos x="2" y="47"/>
                </a:cxn>
                <a:cxn ang="0">
                  <a:pos x="1" y="47"/>
                </a:cxn>
                <a:cxn ang="0">
                  <a:pos x="0" y="47"/>
                </a:cxn>
              </a:cxnLst>
              <a:rect l="0" t="0" r="r" b="b"/>
              <a:pathLst>
                <a:path w="11" h="47">
                  <a:moveTo>
                    <a:pt x="0" y="47"/>
                  </a:moveTo>
                  <a:lnTo>
                    <a:pt x="2" y="42"/>
                  </a:lnTo>
                  <a:lnTo>
                    <a:pt x="3" y="36"/>
                  </a:lnTo>
                  <a:lnTo>
                    <a:pt x="5" y="31"/>
                  </a:lnTo>
                  <a:lnTo>
                    <a:pt x="6" y="25"/>
                  </a:lnTo>
                  <a:lnTo>
                    <a:pt x="6" y="19"/>
                  </a:lnTo>
                  <a:lnTo>
                    <a:pt x="7" y="13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11" y="11"/>
                  </a:lnTo>
                  <a:lnTo>
                    <a:pt x="11" y="17"/>
                  </a:lnTo>
                  <a:lnTo>
                    <a:pt x="11" y="24"/>
                  </a:lnTo>
                  <a:lnTo>
                    <a:pt x="10" y="30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" name="Freeform 260"/>
            <p:cNvSpPr>
              <a:spLocks/>
            </p:cNvSpPr>
            <p:nvPr/>
          </p:nvSpPr>
          <p:spPr bwMode="auto">
            <a:xfrm>
              <a:off x="8451621" y="495300"/>
              <a:ext cx="9543" cy="3810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3" y="39"/>
                </a:cxn>
                <a:cxn ang="0">
                  <a:pos x="8" y="22"/>
                </a:cxn>
                <a:cxn ang="0">
                  <a:pos x="7" y="26"/>
                </a:cxn>
                <a:cxn ang="0">
                  <a:pos x="7" y="29"/>
                </a:cxn>
                <a:cxn ang="0">
                  <a:pos x="7" y="32"/>
                </a:cxn>
                <a:cxn ang="0">
                  <a:pos x="7" y="37"/>
                </a:cxn>
                <a:cxn ang="0">
                  <a:pos x="6" y="40"/>
                </a:cxn>
                <a:cxn ang="0">
                  <a:pos x="5" y="44"/>
                </a:cxn>
                <a:cxn ang="0">
                  <a:pos x="5" y="45"/>
                </a:cxn>
                <a:cxn ang="0">
                  <a:pos x="3" y="46"/>
                </a:cxn>
                <a:cxn ang="0">
                  <a:pos x="2" y="49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3" h="50">
                  <a:moveTo>
                    <a:pt x="0" y="50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13" y="39"/>
                  </a:lnTo>
                  <a:lnTo>
                    <a:pt x="8" y="22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7" y="32"/>
                  </a:lnTo>
                  <a:lnTo>
                    <a:pt x="7" y="37"/>
                  </a:lnTo>
                  <a:lnTo>
                    <a:pt x="6" y="40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3" y="46"/>
                  </a:lnTo>
                  <a:lnTo>
                    <a:pt x="2" y="4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2" name="Freeform 261"/>
            <p:cNvSpPr>
              <a:spLocks/>
            </p:cNvSpPr>
            <p:nvPr/>
          </p:nvSpPr>
          <p:spPr bwMode="auto">
            <a:xfrm>
              <a:off x="8435716" y="481013"/>
              <a:ext cx="15905" cy="50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3" y="56"/>
                </a:cxn>
                <a:cxn ang="0">
                  <a:pos x="6" y="49"/>
                </a:cxn>
                <a:cxn ang="0">
                  <a:pos x="7" y="40"/>
                </a:cxn>
                <a:cxn ang="0">
                  <a:pos x="10" y="31"/>
                </a:cxn>
                <a:cxn ang="0">
                  <a:pos x="10" y="28"/>
                </a:cxn>
                <a:cxn ang="0">
                  <a:pos x="10" y="24"/>
                </a:cxn>
                <a:cxn ang="0">
                  <a:pos x="10" y="20"/>
                </a:cxn>
                <a:cxn ang="0">
                  <a:pos x="10" y="16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5"/>
                </a:cxn>
                <a:cxn ang="0">
                  <a:pos x="13" y="7"/>
                </a:cxn>
                <a:cxn ang="0">
                  <a:pos x="13" y="11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4" y="19"/>
                </a:cxn>
                <a:cxn ang="0">
                  <a:pos x="14" y="23"/>
                </a:cxn>
                <a:cxn ang="0">
                  <a:pos x="14" y="29"/>
                </a:cxn>
                <a:cxn ang="0">
                  <a:pos x="14" y="35"/>
                </a:cxn>
                <a:cxn ang="0">
                  <a:pos x="14" y="39"/>
                </a:cxn>
                <a:cxn ang="0">
                  <a:pos x="14" y="42"/>
                </a:cxn>
                <a:cxn ang="0">
                  <a:pos x="14" y="46"/>
                </a:cxn>
                <a:cxn ang="0">
                  <a:pos x="16" y="49"/>
                </a:cxn>
                <a:cxn ang="0">
                  <a:pos x="0" y="64"/>
                </a:cxn>
              </a:cxnLst>
              <a:rect l="0" t="0" r="r" b="b"/>
              <a:pathLst>
                <a:path w="16" h="64">
                  <a:moveTo>
                    <a:pt x="0" y="64"/>
                  </a:moveTo>
                  <a:lnTo>
                    <a:pt x="3" y="56"/>
                  </a:lnTo>
                  <a:lnTo>
                    <a:pt x="6" y="49"/>
                  </a:lnTo>
                  <a:lnTo>
                    <a:pt x="7" y="40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8" y="3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4" y="23"/>
                  </a:lnTo>
                  <a:lnTo>
                    <a:pt x="14" y="29"/>
                  </a:lnTo>
                  <a:lnTo>
                    <a:pt x="14" y="35"/>
                  </a:lnTo>
                  <a:lnTo>
                    <a:pt x="14" y="39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6" y="4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" name="Freeform 262"/>
            <p:cNvSpPr>
              <a:spLocks/>
            </p:cNvSpPr>
            <p:nvPr/>
          </p:nvSpPr>
          <p:spPr bwMode="auto">
            <a:xfrm>
              <a:off x="8604308" y="469900"/>
              <a:ext cx="3181" cy="44450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5" y="56"/>
                </a:cxn>
                <a:cxn ang="0">
                  <a:pos x="5" y="56"/>
                </a:cxn>
                <a:cxn ang="0">
                  <a:pos x="3" y="54"/>
                </a:cxn>
                <a:cxn ang="0">
                  <a:pos x="3" y="54"/>
                </a:cxn>
                <a:cxn ang="0">
                  <a:pos x="2" y="54"/>
                </a:cxn>
                <a:cxn ang="0">
                  <a:pos x="2" y="53"/>
                </a:cxn>
                <a:cxn ang="0">
                  <a:pos x="1" y="53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0" y="42"/>
                </a:cxn>
                <a:cxn ang="0">
                  <a:pos x="1" y="40"/>
                </a:cxn>
                <a:cxn ang="0">
                  <a:pos x="1" y="32"/>
                </a:cxn>
                <a:cxn ang="0">
                  <a:pos x="2" y="26"/>
                </a:cxn>
                <a:cxn ang="0">
                  <a:pos x="3" y="20"/>
                </a:cxn>
                <a:cxn ang="0">
                  <a:pos x="5" y="13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6" y="56"/>
                </a:cxn>
              </a:cxnLst>
              <a:rect l="0" t="0" r="r" b="b"/>
              <a:pathLst>
                <a:path w="6" h="56">
                  <a:moveTo>
                    <a:pt x="6" y="56"/>
                  </a:moveTo>
                  <a:lnTo>
                    <a:pt x="5" y="56"/>
                  </a:lnTo>
                  <a:lnTo>
                    <a:pt x="5" y="56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1" y="32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5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" name="Freeform 263"/>
            <p:cNvSpPr>
              <a:spLocks/>
            </p:cNvSpPr>
            <p:nvPr/>
          </p:nvSpPr>
          <p:spPr bwMode="auto">
            <a:xfrm>
              <a:off x="8451621" y="446088"/>
              <a:ext cx="4772" cy="34925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0" y="0"/>
                </a:cxn>
                <a:cxn ang="0">
                  <a:pos x="7" y="43"/>
                </a:cxn>
                <a:cxn ang="0">
                  <a:pos x="2" y="45"/>
                </a:cxn>
              </a:cxnLst>
              <a:rect l="0" t="0" r="r" b="b"/>
              <a:pathLst>
                <a:path w="7" h="45">
                  <a:moveTo>
                    <a:pt x="2" y="45"/>
                  </a:moveTo>
                  <a:lnTo>
                    <a:pt x="0" y="0"/>
                  </a:lnTo>
                  <a:lnTo>
                    <a:pt x="7" y="43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Freeform 264"/>
            <p:cNvSpPr>
              <a:spLocks/>
            </p:cNvSpPr>
            <p:nvPr/>
          </p:nvSpPr>
          <p:spPr bwMode="auto">
            <a:xfrm>
              <a:off x="8443669" y="449263"/>
              <a:ext cx="4771" cy="23812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7" y="31"/>
                </a:cxn>
                <a:cxn ang="0">
                  <a:pos x="7" y="30"/>
                </a:cxn>
                <a:cxn ang="0">
                  <a:pos x="6" y="30"/>
                </a:cxn>
                <a:cxn ang="0">
                  <a:pos x="6" y="30"/>
                </a:cxn>
                <a:cxn ang="0">
                  <a:pos x="5" y="30"/>
                </a:cxn>
                <a:cxn ang="0">
                  <a:pos x="5" y="29"/>
                </a:cxn>
                <a:cxn ang="0">
                  <a:pos x="4" y="29"/>
                </a:cxn>
                <a:cxn ang="0">
                  <a:pos x="4" y="29"/>
                </a:cxn>
                <a:cxn ang="0">
                  <a:pos x="4" y="25"/>
                </a:cxn>
                <a:cxn ang="0">
                  <a:pos x="4" y="22"/>
                </a:cxn>
                <a:cxn ang="0">
                  <a:pos x="4" y="18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7" y="7"/>
                </a:cxn>
                <a:cxn ang="0">
                  <a:pos x="7" y="31"/>
                </a:cxn>
              </a:cxnLst>
              <a:rect l="0" t="0" r="r" b="b"/>
              <a:pathLst>
                <a:path w="7" h="31">
                  <a:moveTo>
                    <a:pt x="7" y="31"/>
                  </a:moveTo>
                  <a:lnTo>
                    <a:pt x="7" y="31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7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6" name="Freeform 265"/>
            <p:cNvSpPr>
              <a:spLocks/>
            </p:cNvSpPr>
            <p:nvPr/>
          </p:nvSpPr>
          <p:spPr bwMode="auto">
            <a:xfrm>
              <a:off x="8605899" y="427038"/>
              <a:ext cx="3181" cy="23812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1" y="30"/>
                </a:cxn>
              </a:cxnLst>
              <a:rect l="0" t="0" r="r" b="b"/>
              <a:pathLst>
                <a:path w="2" h="30">
                  <a:moveTo>
                    <a:pt x="1" y="30"/>
                  </a:moveTo>
                  <a:lnTo>
                    <a:pt x="1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" name="Freeform 266"/>
            <p:cNvSpPr>
              <a:spLocks/>
            </p:cNvSpPr>
            <p:nvPr/>
          </p:nvSpPr>
          <p:spPr bwMode="auto">
            <a:xfrm>
              <a:off x="8445259" y="436563"/>
              <a:ext cx="3181" cy="1111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3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3" y="11"/>
                </a:cxn>
                <a:cxn ang="0">
                  <a:pos x="3" y="13"/>
                </a:cxn>
                <a:cxn ang="0">
                  <a:pos x="3" y="14"/>
                </a:cxn>
                <a:cxn ang="0">
                  <a:pos x="1" y="14"/>
                </a:cxn>
              </a:cxnLst>
              <a:rect l="0" t="0" r="r" b="b"/>
              <a:pathLst>
                <a:path w="3" h="14">
                  <a:moveTo>
                    <a:pt x="1" y="14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8" name="Freeform 267"/>
            <p:cNvSpPr>
              <a:spLocks/>
            </p:cNvSpPr>
            <p:nvPr/>
          </p:nvSpPr>
          <p:spPr bwMode="auto">
            <a:xfrm>
              <a:off x="8771310" y="433388"/>
              <a:ext cx="3181" cy="12700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</a:cxnLst>
              <a:rect l="0" t="0" r="r" b="b"/>
              <a:pathLst>
                <a:path w="5" h="17">
                  <a:moveTo>
                    <a:pt x="2" y="17"/>
                  </a:move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9" name="Freeform 268"/>
            <p:cNvSpPr>
              <a:spLocks/>
            </p:cNvSpPr>
            <p:nvPr/>
          </p:nvSpPr>
          <p:spPr bwMode="auto">
            <a:xfrm>
              <a:off x="8448440" y="423863"/>
              <a:ext cx="3181" cy="793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8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" name="Freeform 269"/>
            <p:cNvSpPr>
              <a:spLocks/>
            </p:cNvSpPr>
            <p:nvPr/>
          </p:nvSpPr>
          <p:spPr bwMode="auto">
            <a:xfrm>
              <a:off x="8771310" y="417513"/>
              <a:ext cx="4771" cy="14287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0" y="18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5" y="14"/>
                </a:cxn>
                <a:cxn ang="0">
                  <a:pos x="6" y="15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5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2" y="19"/>
                </a:cxn>
                <a:cxn ang="0">
                  <a:pos x="2" y="19"/>
                </a:cxn>
              </a:cxnLst>
              <a:rect l="0" t="0" r="r" b="b"/>
              <a:pathLst>
                <a:path w="7" h="19">
                  <a:moveTo>
                    <a:pt x="2" y="19"/>
                  </a:moveTo>
                  <a:lnTo>
                    <a:pt x="0" y="18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1" name="Freeform 270"/>
            <p:cNvSpPr>
              <a:spLocks/>
            </p:cNvSpPr>
            <p:nvPr/>
          </p:nvSpPr>
          <p:spPr bwMode="auto">
            <a:xfrm>
              <a:off x="8443669" y="423863"/>
              <a:ext cx="4771" cy="7937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" name="Freeform 271"/>
            <p:cNvSpPr>
              <a:spLocks/>
            </p:cNvSpPr>
            <p:nvPr/>
          </p:nvSpPr>
          <p:spPr bwMode="auto">
            <a:xfrm>
              <a:off x="8443669" y="414338"/>
              <a:ext cx="1590" cy="95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0" y="11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3" name="Freeform 272"/>
            <p:cNvSpPr>
              <a:spLocks/>
            </p:cNvSpPr>
            <p:nvPr/>
          </p:nvSpPr>
          <p:spPr bwMode="auto">
            <a:xfrm>
              <a:off x="8771310" y="404813"/>
              <a:ext cx="3181" cy="952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4" y="10"/>
                </a:cxn>
                <a:cxn ang="0">
                  <a:pos x="1" y="10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4" name="Freeform 273"/>
            <p:cNvSpPr>
              <a:spLocks/>
            </p:cNvSpPr>
            <p:nvPr/>
          </p:nvSpPr>
          <p:spPr bwMode="auto">
            <a:xfrm>
              <a:off x="8698148" y="349250"/>
              <a:ext cx="46124" cy="60325"/>
            </a:xfrm>
            <a:custGeom>
              <a:avLst/>
              <a:gdLst/>
              <a:ahLst/>
              <a:cxnLst>
                <a:cxn ang="0">
                  <a:pos x="51" y="79"/>
                </a:cxn>
                <a:cxn ang="0">
                  <a:pos x="45" y="78"/>
                </a:cxn>
                <a:cxn ang="0">
                  <a:pos x="41" y="75"/>
                </a:cxn>
                <a:cxn ang="0">
                  <a:pos x="39" y="73"/>
                </a:cxn>
                <a:cxn ang="0">
                  <a:pos x="39" y="69"/>
                </a:cxn>
                <a:cxn ang="0">
                  <a:pos x="40" y="65"/>
                </a:cxn>
                <a:cxn ang="0">
                  <a:pos x="31" y="63"/>
                </a:cxn>
                <a:cxn ang="0">
                  <a:pos x="20" y="62"/>
                </a:cxn>
                <a:cxn ang="0">
                  <a:pos x="13" y="59"/>
                </a:cxn>
                <a:cxn ang="0">
                  <a:pos x="11" y="55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6" y="42"/>
                </a:cxn>
                <a:cxn ang="0">
                  <a:pos x="14" y="39"/>
                </a:cxn>
                <a:cxn ang="0">
                  <a:pos x="12" y="36"/>
                </a:cxn>
                <a:cxn ang="0">
                  <a:pos x="8" y="35"/>
                </a:cxn>
                <a:cxn ang="0">
                  <a:pos x="6" y="35"/>
                </a:cxn>
                <a:cxn ang="0">
                  <a:pos x="3" y="34"/>
                </a:cxn>
                <a:cxn ang="0">
                  <a:pos x="1" y="30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3" y="23"/>
                </a:cxn>
                <a:cxn ang="0">
                  <a:pos x="6" y="22"/>
                </a:cxn>
                <a:cxn ang="0">
                  <a:pos x="7" y="15"/>
                </a:cxn>
                <a:cxn ang="0">
                  <a:pos x="5" y="9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7" y="4"/>
                </a:cxn>
                <a:cxn ang="0">
                  <a:pos x="18" y="9"/>
                </a:cxn>
                <a:cxn ang="0">
                  <a:pos x="23" y="13"/>
                </a:cxn>
                <a:cxn ang="0">
                  <a:pos x="23" y="17"/>
                </a:cxn>
                <a:cxn ang="0">
                  <a:pos x="23" y="20"/>
                </a:cxn>
                <a:cxn ang="0">
                  <a:pos x="23" y="24"/>
                </a:cxn>
                <a:cxn ang="0">
                  <a:pos x="20" y="23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4" y="20"/>
                </a:cxn>
                <a:cxn ang="0">
                  <a:pos x="17" y="24"/>
                </a:cxn>
                <a:cxn ang="0">
                  <a:pos x="18" y="29"/>
                </a:cxn>
                <a:cxn ang="0">
                  <a:pos x="16" y="28"/>
                </a:cxn>
                <a:cxn ang="0">
                  <a:pos x="12" y="28"/>
                </a:cxn>
                <a:cxn ang="0">
                  <a:pos x="13" y="30"/>
                </a:cxn>
                <a:cxn ang="0">
                  <a:pos x="23" y="36"/>
                </a:cxn>
                <a:cxn ang="0">
                  <a:pos x="30" y="46"/>
                </a:cxn>
                <a:cxn ang="0">
                  <a:pos x="31" y="51"/>
                </a:cxn>
                <a:cxn ang="0">
                  <a:pos x="28" y="51"/>
                </a:cxn>
                <a:cxn ang="0">
                  <a:pos x="24" y="51"/>
                </a:cxn>
                <a:cxn ang="0">
                  <a:pos x="28" y="55"/>
                </a:cxn>
                <a:cxn ang="0">
                  <a:pos x="36" y="57"/>
                </a:cxn>
                <a:cxn ang="0">
                  <a:pos x="41" y="61"/>
                </a:cxn>
                <a:cxn ang="0">
                  <a:pos x="56" y="79"/>
                </a:cxn>
              </a:cxnLst>
              <a:rect l="0" t="0" r="r" b="b"/>
              <a:pathLst>
                <a:path w="56" h="79">
                  <a:moveTo>
                    <a:pt x="56" y="79"/>
                  </a:moveTo>
                  <a:lnTo>
                    <a:pt x="53" y="79"/>
                  </a:lnTo>
                  <a:lnTo>
                    <a:pt x="51" y="79"/>
                  </a:lnTo>
                  <a:lnTo>
                    <a:pt x="49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2" y="76"/>
                  </a:lnTo>
                  <a:lnTo>
                    <a:pt x="41" y="76"/>
                  </a:lnTo>
                  <a:lnTo>
                    <a:pt x="41" y="75"/>
                  </a:lnTo>
                  <a:lnTo>
                    <a:pt x="40" y="74"/>
                  </a:lnTo>
                  <a:lnTo>
                    <a:pt x="39" y="74"/>
                  </a:lnTo>
                  <a:lnTo>
                    <a:pt x="39" y="73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39" y="69"/>
                  </a:lnTo>
                  <a:lnTo>
                    <a:pt x="39" y="68"/>
                  </a:lnTo>
                  <a:lnTo>
                    <a:pt x="40" y="67"/>
                  </a:lnTo>
                  <a:lnTo>
                    <a:pt x="40" y="65"/>
                  </a:lnTo>
                  <a:lnTo>
                    <a:pt x="39" y="64"/>
                  </a:lnTo>
                  <a:lnTo>
                    <a:pt x="35" y="63"/>
                  </a:lnTo>
                  <a:lnTo>
                    <a:pt x="31" y="63"/>
                  </a:lnTo>
                  <a:lnTo>
                    <a:pt x="28" y="63"/>
                  </a:lnTo>
                  <a:lnTo>
                    <a:pt x="24" y="63"/>
                  </a:lnTo>
                  <a:lnTo>
                    <a:pt x="20" y="62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3" y="59"/>
                  </a:lnTo>
                  <a:lnTo>
                    <a:pt x="12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7" y="44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39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8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13" y="30"/>
                  </a:lnTo>
                  <a:lnTo>
                    <a:pt x="16" y="31"/>
                  </a:lnTo>
                  <a:lnTo>
                    <a:pt x="19" y="34"/>
                  </a:lnTo>
                  <a:lnTo>
                    <a:pt x="23" y="36"/>
                  </a:lnTo>
                  <a:lnTo>
                    <a:pt x="25" y="39"/>
                  </a:lnTo>
                  <a:lnTo>
                    <a:pt x="28" y="42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51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4" y="56"/>
                  </a:lnTo>
                  <a:lnTo>
                    <a:pt x="36" y="57"/>
                  </a:lnTo>
                  <a:lnTo>
                    <a:pt x="39" y="58"/>
                  </a:lnTo>
                  <a:lnTo>
                    <a:pt x="40" y="59"/>
                  </a:lnTo>
                  <a:lnTo>
                    <a:pt x="41" y="61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5" name="Freeform 274"/>
            <p:cNvSpPr>
              <a:spLocks/>
            </p:cNvSpPr>
            <p:nvPr/>
          </p:nvSpPr>
          <p:spPr bwMode="auto">
            <a:xfrm>
              <a:off x="8443669" y="392113"/>
              <a:ext cx="1590" cy="17462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1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1"/>
                </a:cxn>
              </a:cxnLst>
              <a:rect l="0" t="0" r="r" b="b"/>
              <a:pathLst>
                <a:path w="3" h="21">
                  <a:moveTo>
                    <a:pt x="3" y="21"/>
                  </a:moveTo>
                  <a:lnTo>
                    <a:pt x="1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6" name="Freeform 275"/>
            <p:cNvSpPr>
              <a:spLocks/>
            </p:cNvSpPr>
            <p:nvPr/>
          </p:nvSpPr>
          <p:spPr bwMode="auto">
            <a:xfrm>
              <a:off x="8478660" y="361950"/>
              <a:ext cx="23857" cy="4445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5"/>
                </a:cxn>
                <a:cxn ang="0">
                  <a:pos x="2" y="48"/>
                </a:cxn>
                <a:cxn ang="0">
                  <a:pos x="5" y="41"/>
                </a:cxn>
                <a:cxn ang="0">
                  <a:pos x="6" y="38"/>
                </a:cxn>
                <a:cxn ang="0">
                  <a:pos x="7" y="33"/>
                </a:cxn>
                <a:cxn ang="0">
                  <a:pos x="6" y="28"/>
                </a:cxn>
                <a:cxn ang="0">
                  <a:pos x="7" y="25"/>
                </a:cxn>
                <a:cxn ang="0">
                  <a:pos x="7" y="28"/>
                </a:cxn>
                <a:cxn ang="0">
                  <a:pos x="7" y="30"/>
                </a:cxn>
                <a:cxn ang="0">
                  <a:pos x="7" y="34"/>
                </a:cxn>
                <a:cxn ang="0">
                  <a:pos x="8" y="35"/>
                </a:cxn>
                <a:cxn ang="0">
                  <a:pos x="8" y="36"/>
                </a:cxn>
                <a:cxn ang="0">
                  <a:pos x="11" y="33"/>
                </a:cxn>
                <a:cxn ang="0">
                  <a:pos x="13" y="29"/>
                </a:cxn>
                <a:cxn ang="0">
                  <a:pos x="14" y="22"/>
                </a:cxn>
                <a:cxn ang="0">
                  <a:pos x="14" y="13"/>
                </a:cxn>
                <a:cxn ang="0">
                  <a:pos x="16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7" y="13"/>
                </a:cxn>
                <a:cxn ang="0">
                  <a:pos x="18" y="16"/>
                </a:cxn>
                <a:cxn ang="0">
                  <a:pos x="27" y="0"/>
                </a:cxn>
                <a:cxn ang="0">
                  <a:pos x="27" y="2"/>
                </a:cxn>
                <a:cxn ang="0">
                  <a:pos x="25" y="6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5" y="13"/>
                </a:cxn>
                <a:cxn ang="0">
                  <a:pos x="27" y="13"/>
                </a:cxn>
                <a:cxn ang="0">
                  <a:pos x="28" y="12"/>
                </a:cxn>
                <a:cxn ang="0">
                  <a:pos x="30" y="11"/>
                </a:cxn>
                <a:cxn ang="0">
                  <a:pos x="14" y="33"/>
                </a:cxn>
                <a:cxn ang="0">
                  <a:pos x="22" y="31"/>
                </a:cxn>
                <a:cxn ang="0">
                  <a:pos x="16" y="39"/>
                </a:cxn>
                <a:cxn ang="0">
                  <a:pos x="8" y="46"/>
                </a:cxn>
                <a:cxn ang="0">
                  <a:pos x="2" y="55"/>
                </a:cxn>
              </a:cxnLst>
              <a:rect l="0" t="0" r="r" b="b"/>
              <a:pathLst>
                <a:path w="32" h="59">
                  <a:moveTo>
                    <a:pt x="0" y="59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2" y="48"/>
                  </a:lnTo>
                  <a:lnTo>
                    <a:pt x="3" y="44"/>
                  </a:lnTo>
                  <a:lnTo>
                    <a:pt x="5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2" y="31"/>
                  </a:lnTo>
                  <a:lnTo>
                    <a:pt x="13" y="29"/>
                  </a:lnTo>
                  <a:lnTo>
                    <a:pt x="13" y="25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14" y="33"/>
                  </a:lnTo>
                  <a:lnTo>
                    <a:pt x="25" y="28"/>
                  </a:lnTo>
                  <a:lnTo>
                    <a:pt x="22" y="31"/>
                  </a:lnTo>
                  <a:lnTo>
                    <a:pt x="19" y="35"/>
                  </a:lnTo>
                  <a:lnTo>
                    <a:pt x="16" y="39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6" y="50"/>
                  </a:lnTo>
                  <a:lnTo>
                    <a:pt x="2" y="5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7" name="Freeform 276"/>
            <p:cNvSpPr>
              <a:spLocks/>
            </p:cNvSpPr>
            <p:nvPr/>
          </p:nvSpPr>
          <p:spPr bwMode="auto">
            <a:xfrm>
              <a:off x="8392773" y="354013"/>
              <a:ext cx="34991" cy="50800"/>
            </a:xfrm>
            <a:custGeom>
              <a:avLst/>
              <a:gdLst/>
              <a:ahLst/>
              <a:cxnLst>
                <a:cxn ang="0">
                  <a:pos x="41" y="65"/>
                </a:cxn>
                <a:cxn ang="0">
                  <a:pos x="38" y="62"/>
                </a:cxn>
                <a:cxn ang="0">
                  <a:pos x="33" y="57"/>
                </a:cxn>
                <a:cxn ang="0">
                  <a:pos x="28" y="50"/>
                </a:cxn>
                <a:cxn ang="0">
                  <a:pos x="22" y="45"/>
                </a:cxn>
                <a:cxn ang="0">
                  <a:pos x="17" y="44"/>
                </a:cxn>
                <a:cxn ang="0">
                  <a:pos x="14" y="39"/>
                </a:cxn>
                <a:cxn ang="0">
                  <a:pos x="16" y="40"/>
                </a:cxn>
                <a:cxn ang="0">
                  <a:pos x="18" y="40"/>
                </a:cxn>
                <a:cxn ang="0">
                  <a:pos x="20" y="42"/>
                </a:cxn>
                <a:cxn ang="0">
                  <a:pos x="23" y="42"/>
                </a:cxn>
                <a:cxn ang="0">
                  <a:pos x="18" y="34"/>
                </a:cxn>
                <a:cxn ang="0">
                  <a:pos x="13" y="29"/>
                </a:cxn>
                <a:cxn ang="0">
                  <a:pos x="7" y="23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7" y="18"/>
                </a:cxn>
                <a:cxn ang="0">
                  <a:pos x="6" y="16"/>
                </a:cxn>
                <a:cxn ang="0">
                  <a:pos x="5" y="14"/>
                </a:cxn>
                <a:cxn ang="0">
                  <a:pos x="5" y="10"/>
                </a:cxn>
                <a:cxn ang="0">
                  <a:pos x="3" y="6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1" y="10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3" y="0"/>
                </a:cxn>
                <a:cxn ang="0">
                  <a:pos x="14" y="4"/>
                </a:cxn>
                <a:cxn ang="0">
                  <a:pos x="14" y="14"/>
                </a:cxn>
                <a:cxn ang="0">
                  <a:pos x="16" y="21"/>
                </a:cxn>
                <a:cxn ang="0">
                  <a:pos x="17" y="25"/>
                </a:cxn>
                <a:cxn ang="0">
                  <a:pos x="18" y="29"/>
                </a:cxn>
                <a:cxn ang="0">
                  <a:pos x="22" y="33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5" y="29"/>
                </a:cxn>
                <a:cxn ang="0">
                  <a:pos x="27" y="27"/>
                </a:cxn>
                <a:cxn ang="0">
                  <a:pos x="28" y="26"/>
                </a:cxn>
                <a:cxn ang="0">
                  <a:pos x="29" y="36"/>
                </a:cxn>
                <a:cxn ang="0">
                  <a:pos x="31" y="44"/>
                </a:cxn>
                <a:cxn ang="0">
                  <a:pos x="35" y="54"/>
                </a:cxn>
                <a:cxn ang="0">
                  <a:pos x="38" y="57"/>
                </a:cxn>
                <a:cxn ang="0">
                  <a:pos x="41" y="60"/>
                </a:cxn>
                <a:cxn ang="0">
                  <a:pos x="42" y="61"/>
                </a:cxn>
                <a:cxn ang="0">
                  <a:pos x="44" y="61"/>
                </a:cxn>
                <a:cxn ang="0">
                  <a:pos x="44" y="62"/>
                </a:cxn>
                <a:cxn ang="0">
                  <a:pos x="45" y="64"/>
                </a:cxn>
              </a:cxnLst>
              <a:rect l="0" t="0" r="r" b="b"/>
              <a:pathLst>
                <a:path w="45" h="65">
                  <a:moveTo>
                    <a:pt x="44" y="65"/>
                  </a:moveTo>
                  <a:lnTo>
                    <a:pt x="41" y="65"/>
                  </a:lnTo>
                  <a:lnTo>
                    <a:pt x="40" y="64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3" y="57"/>
                  </a:lnTo>
                  <a:lnTo>
                    <a:pt x="30" y="54"/>
                  </a:lnTo>
                  <a:lnTo>
                    <a:pt x="28" y="50"/>
                  </a:lnTo>
                  <a:lnTo>
                    <a:pt x="23" y="47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7" y="44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0" y="38"/>
                  </a:lnTo>
                  <a:lnTo>
                    <a:pt x="18" y="34"/>
                  </a:lnTo>
                  <a:lnTo>
                    <a:pt x="16" y="32"/>
                  </a:lnTo>
                  <a:lnTo>
                    <a:pt x="13" y="29"/>
                  </a:lnTo>
                  <a:lnTo>
                    <a:pt x="9" y="26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16" y="18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9"/>
                  </a:lnTo>
                  <a:lnTo>
                    <a:pt x="19" y="31"/>
                  </a:lnTo>
                  <a:lnTo>
                    <a:pt x="22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9" y="31"/>
                  </a:lnTo>
                  <a:lnTo>
                    <a:pt x="29" y="36"/>
                  </a:lnTo>
                  <a:lnTo>
                    <a:pt x="30" y="39"/>
                  </a:lnTo>
                  <a:lnTo>
                    <a:pt x="31" y="44"/>
                  </a:lnTo>
                  <a:lnTo>
                    <a:pt x="33" y="49"/>
                  </a:lnTo>
                  <a:lnTo>
                    <a:pt x="35" y="54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40" y="59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4" y="61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4" y="65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" name="Freeform 277"/>
            <p:cNvSpPr>
              <a:spLocks/>
            </p:cNvSpPr>
            <p:nvPr/>
          </p:nvSpPr>
          <p:spPr bwMode="auto">
            <a:xfrm>
              <a:off x="8790396" y="358775"/>
              <a:ext cx="34991" cy="42863"/>
            </a:xfrm>
            <a:custGeom>
              <a:avLst/>
              <a:gdLst/>
              <a:ahLst/>
              <a:cxnLst>
                <a:cxn ang="0">
                  <a:pos x="1" y="54"/>
                </a:cxn>
                <a:cxn ang="0">
                  <a:pos x="6" y="46"/>
                </a:cxn>
                <a:cxn ang="0">
                  <a:pos x="9" y="40"/>
                </a:cxn>
                <a:cxn ang="0">
                  <a:pos x="11" y="35"/>
                </a:cxn>
                <a:cxn ang="0">
                  <a:pos x="11" y="31"/>
                </a:cxn>
                <a:cxn ang="0">
                  <a:pos x="11" y="26"/>
                </a:cxn>
                <a:cxn ang="0">
                  <a:pos x="9" y="23"/>
                </a:cxn>
                <a:cxn ang="0">
                  <a:pos x="9" y="22"/>
                </a:cxn>
                <a:cxn ang="0">
                  <a:pos x="11" y="22"/>
                </a:cxn>
                <a:cxn ang="0">
                  <a:pos x="12" y="22"/>
                </a:cxn>
                <a:cxn ang="0">
                  <a:pos x="13" y="23"/>
                </a:cxn>
                <a:cxn ang="0">
                  <a:pos x="13" y="26"/>
                </a:cxn>
                <a:cxn ang="0">
                  <a:pos x="13" y="28"/>
                </a:cxn>
                <a:cxn ang="0">
                  <a:pos x="13" y="31"/>
                </a:cxn>
                <a:cxn ang="0">
                  <a:pos x="14" y="32"/>
                </a:cxn>
                <a:cxn ang="0">
                  <a:pos x="20" y="26"/>
                </a:cxn>
                <a:cxn ang="0">
                  <a:pos x="26" y="18"/>
                </a:cxn>
                <a:cxn ang="0">
                  <a:pos x="30" y="10"/>
                </a:cxn>
                <a:cxn ang="0">
                  <a:pos x="30" y="5"/>
                </a:cxn>
                <a:cxn ang="0">
                  <a:pos x="31" y="0"/>
                </a:cxn>
                <a:cxn ang="0">
                  <a:pos x="33" y="2"/>
                </a:cxn>
                <a:cxn ang="0">
                  <a:pos x="31" y="5"/>
                </a:cxn>
                <a:cxn ang="0">
                  <a:pos x="31" y="7"/>
                </a:cxn>
                <a:cxn ang="0">
                  <a:pos x="33" y="9"/>
                </a:cxn>
                <a:cxn ang="0">
                  <a:pos x="35" y="7"/>
                </a:cxn>
                <a:cxn ang="0">
                  <a:pos x="36" y="5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35" y="13"/>
                </a:cxn>
                <a:cxn ang="0">
                  <a:pos x="36" y="13"/>
                </a:cxn>
                <a:cxn ang="0">
                  <a:pos x="39" y="13"/>
                </a:cxn>
                <a:cxn ang="0">
                  <a:pos x="41" y="13"/>
                </a:cxn>
                <a:cxn ang="0">
                  <a:pos x="42" y="13"/>
                </a:cxn>
                <a:cxn ang="0">
                  <a:pos x="39" y="16"/>
                </a:cxn>
                <a:cxn ang="0">
                  <a:pos x="31" y="20"/>
                </a:cxn>
                <a:cxn ang="0">
                  <a:pos x="25" y="23"/>
                </a:cxn>
                <a:cxn ang="0">
                  <a:pos x="19" y="29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4" y="34"/>
                </a:cxn>
                <a:cxn ang="0">
                  <a:pos x="28" y="33"/>
                </a:cxn>
                <a:cxn ang="0">
                  <a:pos x="30" y="34"/>
                </a:cxn>
                <a:cxn ang="0">
                  <a:pos x="26" y="35"/>
                </a:cxn>
                <a:cxn ang="0">
                  <a:pos x="20" y="38"/>
                </a:cxn>
                <a:cxn ang="0">
                  <a:pos x="15" y="39"/>
                </a:cxn>
                <a:cxn ang="0">
                  <a:pos x="11" y="43"/>
                </a:cxn>
                <a:cxn ang="0">
                  <a:pos x="2" y="57"/>
                </a:cxn>
              </a:cxnLst>
              <a:rect l="0" t="0" r="r" b="b"/>
              <a:pathLst>
                <a:path w="42" h="57">
                  <a:moveTo>
                    <a:pt x="0" y="57"/>
                  </a:moveTo>
                  <a:lnTo>
                    <a:pt x="1" y="54"/>
                  </a:lnTo>
                  <a:lnTo>
                    <a:pt x="3" y="50"/>
                  </a:lnTo>
                  <a:lnTo>
                    <a:pt x="6" y="46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3"/>
                  </a:lnTo>
                  <a:lnTo>
                    <a:pt x="30" y="10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31" y="20"/>
                  </a:lnTo>
                  <a:lnTo>
                    <a:pt x="29" y="21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19" y="29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26" y="35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1" y="43"/>
                  </a:lnTo>
                  <a:lnTo>
                    <a:pt x="9" y="45"/>
                  </a:lnTo>
                  <a:lnTo>
                    <a:pt x="2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9" name="Freeform 278"/>
            <p:cNvSpPr>
              <a:spLocks/>
            </p:cNvSpPr>
            <p:nvPr/>
          </p:nvSpPr>
          <p:spPr bwMode="auto">
            <a:xfrm>
              <a:off x="8629756" y="354013"/>
              <a:ext cx="44534" cy="36512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7" y="37"/>
                </a:cxn>
                <a:cxn ang="0">
                  <a:pos x="12" y="29"/>
                </a:cxn>
                <a:cxn ang="0">
                  <a:pos x="16" y="23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20" y="21"/>
                </a:cxn>
                <a:cxn ang="0">
                  <a:pos x="20" y="23"/>
                </a:cxn>
                <a:cxn ang="0">
                  <a:pos x="18" y="26"/>
                </a:cxn>
                <a:cxn ang="0">
                  <a:pos x="26" y="21"/>
                </a:cxn>
                <a:cxn ang="0">
                  <a:pos x="32" y="16"/>
                </a:cxn>
                <a:cxn ang="0">
                  <a:pos x="37" y="8"/>
                </a:cxn>
                <a:cxn ang="0">
                  <a:pos x="42" y="1"/>
                </a:cxn>
                <a:cxn ang="0">
                  <a:pos x="42" y="2"/>
                </a:cxn>
                <a:cxn ang="0">
                  <a:pos x="42" y="5"/>
                </a:cxn>
                <a:cxn ang="0">
                  <a:pos x="40" y="6"/>
                </a:cxn>
                <a:cxn ang="0">
                  <a:pos x="40" y="7"/>
                </a:cxn>
                <a:cxn ang="0">
                  <a:pos x="56" y="0"/>
                </a:cxn>
                <a:cxn ang="0">
                  <a:pos x="48" y="8"/>
                </a:cxn>
                <a:cxn ang="0">
                  <a:pos x="49" y="10"/>
                </a:cxn>
                <a:cxn ang="0">
                  <a:pos x="51" y="10"/>
                </a:cxn>
                <a:cxn ang="0">
                  <a:pos x="53" y="10"/>
                </a:cxn>
                <a:cxn ang="0">
                  <a:pos x="55" y="10"/>
                </a:cxn>
                <a:cxn ang="0">
                  <a:pos x="51" y="12"/>
                </a:cxn>
                <a:cxn ang="0">
                  <a:pos x="40" y="16"/>
                </a:cxn>
                <a:cxn ang="0">
                  <a:pos x="33" y="18"/>
                </a:cxn>
                <a:cxn ang="0">
                  <a:pos x="28" y="22"/>
                </a:cxn>
                <a:cxn ang="0">
                  <a:pos x="25" y="24"/>
                </a:cxn>
                <a:cxn ang="0">
                  <a:pos x="21" y="29"/>
                </a:cxn>
                <a:cxn ang="0">
                  <a:pos x="33" y="28"/>
                </a:cxn>
                <a:cxn ang="0">
                  <a:pos x="29" y="32"/>
                </a:cxn>
                <a:cxn ang="0">
                  <a:pos x="21" y="35"/>
                </a:cxn>
                <a:cxn ang="0">
                  <a:pos x="12" y="39"/>
                </a:cxn>
                <a:cxn ang="0">
                  <a:pos x="6" y="43"/>
                </a:cxn>
                <a:cxn ang="0">
                  <a:pos x="3" y="46"/>
                </a:cxn>
                <a:cxn ang="0">
                  <a:pos x="0" y="48"/>
                </a:cxn>
              </a:cxnLst>
              <a:rect l="0" t="0" r="r" b="b"/>
              <a:pathLst>
                <a:path w="56" h="48">
                  <a:moveTo>
                    <a:pt x="0" y="48"/>
                  </a:moveTo>
                  <a:lnTo>
                    <a:pt x="3" y="44"/>
                  </a:lnTo>
                  <a:lnTo>
                    <a:pt x="5" y="40"/>
                  </a:lnTo>
                  <a:lnTo>
                    <a:pt x="7" y="37"/>
                  </a:lnTo>
                  <a:lnTo>
                    <a:pt x="10" y="33"/>
                  </a:lnTo>
                  <a:lnTo>
                    <a:pt x="12" y="29"/>
                  </a:lnTo>
                  <a:lnTo>
                    <a:pt x="15" y="26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2" y="23"/>
                  </a:lnTo>
                  <a:lnTo>
                    <a:pt x="26" y="21"/>
                  </a:lnTo>
                  <a:lnTo>
                    <a:pt x="28" y="18"/>
                  </a:lnTo>
                  <a:lnTo>
                    <a:pt x="32" y="16"/>
                  </a:lnTo>
                  <a:lnTo>
                    <a:pt x="34" y="12"/>
                  </a:lnTo>
                  <a:lnTo>
                    <a:pt x="37" y="8"/>
                  </a:lnTo>
                  <a:lnTo>
                    <a:pt x="39" y="5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0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2" y="8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48" y="8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1" y="12"/>
                  </a:lnTo>
                  <a:lnTo>
                    <a:pt x="45" y="13"/>
                  </a:lnTo>
                  <a:lnTo>
                    <a:pt x="40" y="16"/>
                  </a:lnTo>
                  <a:lnTo>
                    <a:pt x="36" y="17"/>
                  </a:lnTo>
                  <a:lnTo>
                    <a:pt x="33" y="18"/>
                  </a:lnTo>
                  <a:lnTo>
                    <a:pt x="31" y="19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2" y="27"/>
                  </a:lnTo>
                  <a:lnTo>
                    <a:pt x="21" y="29"/>
                  </a:lnTo>
                  <a:lnTo>
                    <a:pt x="20" y="32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29" y="32"/>
                  </a:lnTo>
                  <a:lnTo>
                    <a:pt x="26" y="34"/>
                  </a:lnTo>
                  <a:lnTo>
                    <a:pt x="21" y="35"/>
                  </a:lnTo>
                  <a:lnTo>
                    <a:pt x="16" y="37"/>
                  </a:lnTo>
                  <a:lnTo>
                    <a:pt x="12" y="39"/>
                  </a:lnTo>
                  <a:lnTo>
                    <a:pt x="7" y="41"/>
                  </a:lnTo>
                  <a:lnTo>
                    <a:pt x="6" y="43"/>
                  </a:lnTo>
                  <a:lnTo>
                    <a:pt x="4" y="44"/>
                  </a:lnTo>
                  <a:lnTo>
                    <a:pt x="3" y="46"/>
                  </a:lnTo>
                  <a:lnTo>
                    <a:pt x="1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Freeform 279"/>
            <p:cNvSpPr>
              <a:spLocks/>
            </p:cNvSpPr>
            <p:nvPr/>
          </p:nvSpPr>
          <p:spPr bwMode="auto">
            <a:xfrm>
              <a:off x="8564546" y="344488"/>
              <a:ext cx="27038" cy="46037"/>
            </a:xfrm>
            <a:custGeom>
              <a:avLst/>
              <a:gdLst/>
              <a:ahLst/>
              <a:cxnLst>
                <a:cxn ang="0">
                  <a:pos x="35" y="61"/>
                </a:cxn>
                <a:cxn ang="0">
                  <a:pos x="33" y="56"/>
                </a:cxn>
                <a:cxn ang="0">
                  <a:pos x="30" y="51"/>
                </a:cxn>
                <a:cxn ang="0">
                  <a:pos x="28" y="46"/>
                </a:cxn>
                <a:cxn ang="0">
                  <a:pos x="25" y="41"/>
                </a:cxn>
                <a:cxn ang="0">
                  <a:pos x="23" y="36"/>
                </a:cxn>
                <a:cxn ang="0">
                  <a:pos x="21" y="31"/>
                </a:cxn>
                <a:cxn ang="0">
                  <a:pos x="19" y="25"/>
                </a:cxn>
                <a:cxn ang="0">
                  <a:pos x="17" y="20"/>
                </a:cxn>
                <a:cxn ang="0">
                  <a:pos x="16" y="18"/>
                </a:cxn>
                <a:cxn ang="0">
                  <a:pos x="12" y="17"/>
                </a:cxn>
                <a:cxn ang="0">
                  <a:pos x="10" y="14"/>
                </a:cxn>
                <a:cxn ang="0">
                  <a:pos x="6" y="13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2" y="3"/>
                </a:cxn>
                <a:cxn ang="0">
                  <a:pos x="23" y="4"/>
                </a:cxn>
                <a:cxn ang="0">
                  <a:pos x="24" y="8"/>
                </a:cxn>
                <a:cxn ang="0">
                  <a:pos x="27" y="12"/>
                </a:cxn>
                <a:cxn ang="0">
                  <a:pos x="28" y="17"/>
                </a:cxn>
                <a:cxn ang="0">
                  <a:pos x="29" y="20"/>
                </a:cxn>
                <a:cxn ang="0">
                  <a:pos x="30" y="21"/>
                </a:cxn>
                <a:cxn ang="0">
                  <a:pos x="32" y="24"/>
                </a:cxn>
                <a:cxn ang="0">
                  <a:pos x="33" y="26"/>
                </a:cxn>
                <a:cxn ang="0">
                  <a:pos x="34" y="28"/>
                </a:cxn>
                <a:cxn ang="0">
                  <a:pos x="35" y="31"/>
                </a:cxn>
                <a:cxn ang="0">
                  <a:pos x="36" y="35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7"/>
                </a:cxn>
                <a:cxn ang="0">
                  <a:pos x="36" y="52"/>
                </a:cxn>
                <a:cxn ang="0">
                  <a:pos x="36" y="56"/>
                </a:cxn>
                <a:cxn ang="0">
                  <a:pos x="36" y="61"/>
                </a:cxn>
                <a:cxn ang="0">
                  <a:pos x="35" y="61"/>
                </a:cxn>
              </a:cxnLst>
              <a:rect l="0" t="0" r="r" b="b"/>
              <a:pathLst>
                <a:path w="36" h="61">
                  <a:moveTo>
                    <a:pt x="35" y="61"/>
                  </a:moveTo>
                  <a:lnTo>
                    <a:pt x="33" y="56"/>
                  </a:lnTo>
                  <a:lnTo>
                    <a:pt x="30" y="51"/>
                  </a:lnTo>
                  <a:lnTo>
                    <a:pt x="28" y="46"/>
                  </a:lnTo>
                  <a:lnTo>
                    <a:pt x="25" y="41"/>
                  </a:lnTo>
                  <a:lnTo>
                    <a:pt x="23" y="36"/>
                  </a:lnTo>
                  <a:lnTo>
                    <a:pt x="21" y="31"/>
                  </a:lnTo>
                  <a:lnTo>
                    <a:pt x="19" y="25"/>
                  </a:lnTo>
                  <a:lnTo>
                    <a:pt x="17" y="20"/>
                  </a:lnTo>
                  <a:lnTo>
                    <a:pt x="16" y="18"/>
                  </a:lnTo>
                  <a:lnTo>
                    <a:pt x="12" y="17"/>
                  </a:lnTo>
                  <a:lnTo>
                    <a:pt x="10" y="14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2" y="24"/>
                  </a:lnTo>
                  <a:lnTo>
                    <a:pt x="33" y="26"/>
                  </a:lnTo>
                  <a:lnTo>
                    <a:pt x="34" y="28"/>
                  </a:lnTo>
                  <a:lnTo>
                    <a:pt x="35" y="31"/>
                  </a:lnTo>
                  <a:lnTo>
                    <a:pt x="36" y="35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7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6" y="61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1" name="Freeform 280"/>
            <p:cNvSpPr>
              <a:spLocks/>
            </p:cNvSpPr>
            <p:nvPr/>
          </p:nvSpPr>
          <p:spPr bwMode="auto">
            <a:xfrm>
              <a:off x="8440488" y="376238"/>
              <a:ext cx="3181" cy="95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2" y="11"/>
                </a:cxn>
              </a:cxnLst>
              <a:rect l="0" t="0" r="r" b="b"/>
              <a:pathLst>
                <a:path w="2" h="11">
                  <a:moveTo>
                    <a:pt x="2" y="11"/>
                  </a:move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" name="Freeform 281"/>
            <p:cNvSpPr>
              <a:spLocks/>
            </p:cNvSpPr>
            <p:nvPr/>
          </p:nvSpPr>
          <p:spPr bwMode="auto">
            <a:xfrm>
              <a:off x="8465936" y="315913"/>
              <a:ext cx="33400" cy="28575"/>
            </a:xfrm>
            <a:custGeom>
              <a:avLst/>
              <a:gdLst/>
              <a:ahLst/>
              <a:cxnLst>
                <a:cxn ang="0">
                  <a:pos x="5" y="35"/>
                </a:cxn>
                <a:cxn ang="0">
                  <a:pos x="11" y="31"/>
                </a:cxn>
                <a:cxn ang="0">
                  <a:pos x="15" y="27"/>
                </a:cxn>
                <a:cxn ang="0">
                  <a:pos x="17" y="22"/>
                </a:cxn>
                <a:cxn ang="0">
                  <a:pos x="20" y="19"/>
                </a:cxn>
                <a:cxn ang="0">
                  <a:pos x="22" y="14"/>
                </a:cxn>
                <a:cxn ang="0">
                  <a:pos x="23" y="8"/>
                </a:cxn>
                <a:cxn ang="0">
                  <a:pos x="23" y="5"/>
                </a:cxn>
                <a:cxn ang="0">
                  <a:pos x="25" y="4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2" y="3"/>
                </a:cxn>
                <a:cxn ang="0">
                  <a:pos x="36" y="6"/>
                </a:cxn>
                <a:cxn ang="0">
                  <a:pos x="38" y="11"/>
                </a:cxn>
                <a:cxn ang="0">
                  <a:pos x="42" y="16"/>
                </a:cxn>
                <a:cxn ang="0">
                  <a:pos x="44" y="19"/>
                </a:cxn>
                <a:cxn ang="0">
                  <a:pos x="44" y="21"/>
                </a:cxn>
                <a:cxn ang="0">
                  <a:pos x="44" y="22"/>
                </a:cxn>
                <a:cxn ang="0">
                  <a:pos x="44" y="25"/>
                </a:cxn>
                <a:cxn ang="0">
                  <a:pos x="44" y="26"/>
                </a:cxn>
                <a:cxn ang="0">
                  <a:pos x="44" y="27"/>
                </a:cxn>
                <a:cxn ang="0">
                  <a:pos x="42" y="27"/>
                </a:cxn>
                <a:cxn ang="0">
                  <a:pos x="40" y="28"/>
                </a:cxn>
                <a:cxn ang="0">
                  <a:pos x="31" y="20"/>
                </a:cxn>
                <a:cxn ang="0">
                  <a:pos x="29" y="21"/>
                </a:cxn>
                <a:cxn ang="0">
                  <a:pos x="29" y="24"/>
                </a:cxn>
                <a:cxn ang="0">
                  <a:pos x="31" y="26"/>
                </a:cxn>
                <a:cxn ang="0">
                  <a:pos x="32" y="28"/>
                </a:cxn>
                <a:cxn ang="0">
                  <a:pos x="32" y="28"/>
                </a:cxn>
                <a:cxn ang="0">
                  <a:pos x="33" y="30"/>
                </a:cxn>
                <a:cxn ang="0">
                  <a:pos x="34" y="30"/>
                </a:cxn>
                <a:cxn ang="0">
                  <a:pos x="36" y="31"/>
                </a:cxn>
                <a:cxn ang="0">
                  <a:pos x="0" y="37"/>
                </a:cxn>
              </a:cxnLst>
              <a:rect l="0" t="0" r="r" b="b"/>
              <a:pathLst>
                <a:path w="44" h="37">
                  <a:moveTo>
                    <a:pt x="0" y="37"/>
                  </a:moveTo>
                  <a:lnTo>
                    <a:pt x="5" y="35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6" y="6"/>
                  </a:lnTo>
                  <a:lnTo>
                    <a:pt x="37" y="9"/>
                  </a:lnTo>
                  <a:lnTo>
                    <a:pt x="38" y="11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9" y="30"/>
                  </a:lnTo>
                  <a:lnTo>
                    <a:pt x="31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6" y="31"/>
                  </a:lnTo>
                  <a:lnTo>
                    <a:pt x="25" y="2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3" name="Freeform 282"/>
            <p:cNvSpPr>
              <a:spLocks/>
            </p:cNvSpPr>
            <p:nvPr/>
          </p:nvSpPr>
          <p:spPr bwMode="auto">
            <a:xfrm>
              <a:off x="8723596" y="330200"/>
              <a:ext cx="6362" cy="9525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4" name="Freeform 283"/>
            <p:cNvSpPr>
              <a:spLocks/>
            </p:cNvSpPr>
            <p:nvPr/>
          </p:nvSpPr>
          <p:spPr bwMode="auto">
            <a:xfrm>
              <a:off x="8407087" y="325438"/>
              <a:ext cx="9543" cy="11112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7" y="5"/>
                </a:cxn>
                <a:cxn ang="0">
                  <a:pos x="7" y="6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5" y="16"/>
                </a:cxn>
                <a:cxn ang="0">
                  <a:pos x="3" y="16"/>
                </a:cxn>
              </a:cxnLst>
              <a:rect l="0" t="0" r="r" b="b"/>
              <a:pathLst>
                <a:path w="12" h="16">
                  <a:moveTo>
                    <a:pt x="3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5" name="Freeform 284"/>
            <p:cNvSpPr>
              <a:spLocks/>
            </p:cNvSpPr>
            <p:nvPr/>
          </p:nvSpPr>
          <p:spPr bwMode="auto">
            <a:xfrm>
              <a:off x="8491383" y="327025"/>
              <a:ext cx="7952" cy="952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3" y="10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6" name="Freeform 285"/>
            <p:cNvSpPr>
              <a:spLocks/>
            </p:cNvSpPr>
            <p:nvPr/>
          </p:nvSpPr>
          <p:spPr bwMode="auto">
            <a:xfrm>
              <a:off x="8718824" y="327025"/>
              <a:ext cx="6362" cy="95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" y="0"/>
                </a:cxn>
                <a:cxn ang="0">
                  <a:pos x="10" y="2"/>
                </a:cxn>
                <a:cxn ang="0">
                  <a:pos x="0" y="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7" name="Freeform 286"/>
            <p:cNvSpPr>
              <a:spLocks/>
            </p:cNvSpPr>
            <p:nvPr/>
          </p:nvSpPr>
          <p:spPr bwMode="auto">
            <a:xfrm>
              <a:off x="8645661" y="325438"/>
              <a:ext cx="11134" cy="9525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3" y="4"/>
                </a:cxn>
                <a:cxn ang="0">
                  <a:pos x="14" y="6"/>
                </a:cxn>
                <a:cxn ang="0">
                  <a:pos x="14" y="7"/>
                </a:cxn>
                <a:cxn ang="0">
                  <a:pos x="15" y="9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9" y="12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8" name="Freeform 287"/>
            <p:cNvSpPr>
              <a:spLocks/>
            </p:cNvSpPr>
            <p:nvPr/>
          </p:nvSpPr>
          <p:spPr bwMode="auto">
            <a:xfrm>
              <a:off x="8539098" y="306388"/>
              <a:ext cx="28629" cy="28575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17" y="33"/>
                </a:cxn>
                <a:cxn ang="0">
                  <a:pos x="14" y="29"/>
                </a:cxn>
                <a:cxn ang="0">
                  <a:pos x="10" y="26"/>
                </a:cxn>
                <a:cxn ang="0">
                  <a:pos x="6" y="21"/>
                </a:cxn>
                <a:cxn ang="0">
                  <a:pos x="5" y="18"/>
                </a:cxn>
                <a:cxn ang="0">
                  <a:pos x="4" y="17"/>
                </a:cxn>
                <a:cxn ang="0">
                  <a:pos x="3" y="14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5" y="1"/>
                </a:cxn>
                <a:cxn ang="0">
                  <a:pos x="20" y="3"/>
                </a:cxn>
                <a:cxn ang="0">
                  <a:pos x="22" y="3"/>
                </a:cxn>
                <a:cxn ang="0">
                  <a:pos x="24" y="4"/>
                </a:cxn>
                <a:cxn ang="0">
                  <a:pos x="27" y="5"/>
                </a:cxn>
                <a:cxn ang="0">
                  <a:pos x="29" y="6"/>
                </a:cxn>
                <a:cxn ang="0">
                  <a:pos x="32" y="7"/>
                </a:cxn>
                <a:cxn ang="0">
                  <a:pos x="33" y="9"/>
                </a:cxn>
                <a:cxn ang="0">
                  <a:pos x="34" y="11"/>
                </a:cxn>
                <a:cxn ang="0">
                  <a:pos x="37" y="14"/>
                </a:cxn>
                <a:cxn ang="0">
                  <a:pos x="21" y="37"/>
                </a:cxn>
              </a:cxnLst>
              <a:rect l="0" t="0" r="r" b="b"/>
              <a:pathLst>
                <a:path w="37" h="37">
                  <a:moveTo>
                    <a:pt x="21" y="37"/>
                  </a:moveTo>
                  <a:lnTo>
                    <a:pt x="17" y="33"/>
                  </a:lnTo>
                  <a:lnTo>
                    <a:pt x="14" y="29"/>
                  </a:lnTo>
                  <a:lnTo>
                    <a:pt x="10" y="26"/>
                  </a:lnTo>
                  <a:lnTo>
                    <a:pt x="6" y="21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5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2" y="7"/>
                  </a:lnTo>
                  <a:lnTo>
                    <a:pt x="33" y="9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9" name="Freeform 288"/>
            <p:cNvSpPr>
              <a:spLocks/>
            </p:cNvSpPr>
            <p:nvPr/>
          </p:nvSpPr>
          <p:spPr bwMode="auto">
            <a:xfrm>
              <a:off x="8715643" y="322263"/>
              <a:ext cx="7953" cy="127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2" y="14"/>
                </a:cxn>
                <a:cxn ang="0">
                  <a:pos x="0" y="14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7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0" name="Freeform 289"/>
            <p:cNvSpPr>
              <a:spLocks/>
            </p:cNvSpPr>
            <p:nvPr/>
          </p:nvSpPr>
          <p:spPr bwMode="auto">
            <a:xfrm>
              <a:off x="8389592" y="307975"/>
              <a:ext cx="20676" cy="22225"/>
            </a:xfrm>
            <a:custGeom>
              <a:avLst/>
              <a:gdLst/>
              <a:ahLst/>
              <a:cxnLst>
                <a:cxn ang="0">
                  <a:pos x="12" y="28"/>
                </a:cxn>
                <a:cxn ang="0">
                  <a:pos x="11" y="27"/>
                </a:cxn>
                <a:cxn ang="0">
                  <a:pos x="8" y="27"/>
                </a:cxn>
                <a:cxn ang="0">
                  <a:pos x="7" y="26"/>
                </a:cxn>
                <a:cxn ang="0">
                  <a:pos x="6" y="24"/>
                </a:cxn>
                <a:cxn ang="0">
                  <a:pos x="5" y="22"/>
                </a:cxn>
                <a:cxn ang="0">
                  <a:pos x="4" y="20"/>
                </a:cxn>
                <a:cxn ang="0">
                  <a:pos x="2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3" y="2"/>
                </a:cxn>
                <a:cxn ang="0">
                  <a:pos x="17" y="3"/>
                </a:cxn>
                <a:cxn ang="0">
                  <a:pos x="21" y="4"/>
                </a:cxn>
                <a:cxn ang="0">
                  <a:pos x="24" y="5"/>
                </a:cxn>
                <a:cxn ang="0">
                  <a:pos x="27" y="9"/>
                </a:cxn>
                <a:cxn ang="0">
                  <a:pos x="17" y="24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2" y="13"/>
                </a:cxn>
                <a:cxn ang="0">
                  <a:pos x="2" y="14"/>
                </a:cxn>
                <a:cxn ang="0">
                  <a:pos x="4" y="15"/>
                </a:cxn>
                <a:cxn ang="0">
                  <a:pos x="5" y="17"/>
                </a:cxn>
                <a:cxn ang="0">
                  <a:pos x="6" y="20"/>
                </a:cxn>
                <a:cxn ang="0">
                  <a:pos x="8" y="21"/>
                </a:cxn>
                <a:cxn ang="0">
                  <a:pos x="10" y="24"/>
                </a:cxn>
                <a:cxn ang="0">
                  <a:pos x="12" y="26"/>
                </a:cxn>
                <a:cxn ang="0">
                  <a:pos x="13" y="27"/>
                </a:cxn>
                <a:cxn ang="0">
                  <a:pos x="12" y="28"/>
                </a:cxn>
              </a:cxnLst>
              <a:rect l="0" t="0" r="r" b="b"/>
              <a:pathLst>
                <a:path w="27" h="28">
                  <a:moveTo>
                    <a:pt x="12" y="28"/>
                  </a:moveTo>
                  <a:lnTo>
                    <a:pt x="11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1" y="4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17" y="24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3" y="27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" name="Freeform 290"/>
            <p:cNvSpPr>
              <a:spLocks/>
            </p:cNvSpPr>
            <p:nvPr/>
          </p:nvSpPr>
          <p:spPr bwMode="auto">
            <a:xfrm>
              <a:off x="8494564" y="306388"/>
              <a:ext cx="23857" cy="23812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27" y="12"/>
                </a:cxn>
                <a:cxn ang="0">
                  <a:pos x="27" y="9"/>
                </a:cxn>
                <a:cxn ang="0">
                  <a:pos x="7" y="22"/>
                </a:cxn>
                <a:cxn ang="0">
                  <a:pos x="0" y="10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28" y="3"/>
                </a:cxn>
                <a:cxn ang="0">
                  <a:pos x="29" y="4"/>
                </a:cxn>
                <a:cxn ang="0">
                  <a:pos x="30" y="3"/>
                </a:cxn>
                <a:cxn ang="0">
                  <a:pos x="31" y="5"/>
                </a:cxn>
                <a:cxn ang="0">
                  <a:pos x="31" y="6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0" y="12"/>
                </a:cxn>
                <a:cxn ang="0">
                  <a:pos x="28" y="15"/>
                </a:cxn>
                <a:cxn ang="0">
                  <a:pos x="27" y="17"/>
                </a:cxn>
                <a:cxn ang="0">
                  <a:pos x="24" y="21"/>
                </a:cxn>
                <a:cxn ang="0">
                  <a:pos x="22" y="23"/>
                </a:cxn>
                <a:cxn ang="0">
                  <a:pos x="21" y="25"/>
                </a:cxn>
                <a:cxn ang="0">
                  <a:pos x="19" y="26"/>
                </a:cxn>
                <a:cxn ang="0">
                  <a:pos x="18" y="26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7" y="28"/>
                </a:cxn>
                <a:cxn ang="0">
                  <a:pos x="16" y="28"/>
                </a:cxn>
                <a:cxn ang="0">
                  <a:pos x="14" y="29"/>
                </a:cxn>
                <a:cxn ang="0">
                  <a:pos x="13" y="29"/>
                </a:cxn>
                <a:cxn ang="0">
                  <a:pos x="12" y="29"/>
                </a:cxn>
              </a:cxnLst>
              <a:rect l="0" t="0" r="r" b="b"/>
              <a:pathLst>
                <a:path w="31" h="29">
                  <a:moveTo>
                    <a:pt x="12" y="29"/>
                  </a:moveTo>
                  <a:lnTo>
                    <a:pt x="27" y="12"/>
                  </a:lnTo>
                  <a:lnTo>
                    <a:pt x="27" y="9"/>
                  </a:lnTo>
                  <a:lnTo>
                    <a:pt x="7" y="2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5" y="6"/>
                  </a:lnTo>
                  <a:lnTo>
                    <a:pt x="7" y="5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28" y="15"/>
                  </a:lnTo>
                  <a:lnTo>
                    <a:pt x="27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21" y="25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" name="Freeform 291"/>
            <p:cNvSpPr>
              <a:spLocks/>
            </p:cNvSpPr>
            <p:nvPr/>
          </p:nvSpPr>
          <p:spPr bwMode="auto">
            <a:xfrm>
              <a:off x="8701329" y="317500"/>
              <a:ext cx="11133" cy="12700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6" y="12"/>
                </a:cxn>
                <a:cxn ang="0">
                  <a:pos x="15" y="13"/>
                </a:cxn>
              </a:cxnLst>
              <a:rect l="0" t="0" r="r" b="b"/>
              <a:pathLst>
                <a:path w="16" h="13">
                  <a:moveTo>
                    <a:pt x="15" y="13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6" y="12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3" name="Freeform 292"/>
            <p:cNvSpPr>
              <a:spLocks/>
            </p:cNvSpPr>
            <p:nvPr/>
          </p:nvSpPr>
          <p:spPr bwMode="auto">
            <a:xfrm>
              <a:off x="8652023" y="306388"/>
              <a:ext cx="22267" cy="22225"/>
            </a:xfrm>
            <a:custGeom>
              <a:avLst/>
              <a:gdLst/>
              <a:ahLst/>
              <a:cxnLst>
                <a:cxn ang="0">
                  <a:pos x="22" y="13"/>
                </a:cxn>
                <a:cxn ang="0">
                  <a:pos x="21" y="14"/>
                </a:cxn>
                <a:cxn ang="0">
                  <a:pos x="19" y="16"/>
                </a:cxn>
                <a:cxn ang="0">
                  <a:pos x="17" y="17"/>
                </a:cxn>
                <a:cxn ang="0">
                  <a:pos x="14" y="19"/>
                </a:cxn>
                <a:cxn ang="0">
                  <a:pos x="13" y="19"/>
                </a:cxn>
                <a:cxn ang="0">
                  <a:pos x="14" y="17"/>
                </a:cxn>
                <a:cxn ang="0">
                  <a:pos x="14" y="16"/>
                </a:cxn>
                <a:cxn ang="0">
                  <a:pos x="16" y="13"/>
                </a:cxn>
                <a:cxn ang="0">
                  <a:pos x="14" y="11"/>
                </a:cxn>
                <a:cxn ang="0">
                  <a:pos x="12" y="13"/>
                </a:cxn>
                <a:cxn ang="0">
                  <a:pos x="10" y="14"/>
                </a:cxn>
                <a:cxn ang="0">
                  <a:pos x="6" y="16"/>
                </a:cxn>
                <a:cxn ang="0">
                  <a:pos x="3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5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27" y="7"/>
                </a:cxn>
                <a:cxn ang="0">
                  <a:pos x="24" y="16"/>
                </a:cxn>
                <a:cxn ang="0">
                  <a:pos x="21" y="24"/>
                </a:cxn>
                <a:cxn ang="0">
                  <a:pos x="18" y="27"/>
                </a:cxn>
                <a:cxn ang="0">
                  <a:pos x="16" y="30"/>
                </a:cxn>
                <a:cxn ang="0">
                  <a:pos x="14" y="30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2" y="30"/>
                </a:cxn>
              </a:cxnLst>
              <a:rect l="0" t="0" r="r" b="b"/>
              <a:pathLst>
                <a:path w="28" h="30">
                  <a:moveTo>
                    <a:pt x="12" y="30"/>
                  </a:moveTo>
                  <a:lnTo>
                    <a:pt x="22" y="13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6" y="18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7" y="3"/>
                  </a:lnTo>
                  <a:lnTo>
                    <a:pt x="27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3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4" name="Freeform 293"/>
            <p:cNvSpPr>
              <a:spLocks/>
            </p:cNvSpPr>
            <p:nvPr/>
          </p:nvSpPr>
          <p:spPr bwMode="auto">
            <a:xfrm>
              <a:off x="8807891" y="325438"/>
              <a:ext cx="6362" cy="47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5" name="Freeform 294"/>
            <p:cNvSpPr>
              <a:spLocks/>
            </p:cNvSpPr>
            <p:nvPr/>
          </p:nvSpPr>
          <p:spPr bwMode="auto">
            <a:xfrm>
              <a:off x="8696557" y="306388"/>
              <a:ext cx="23858" cy="19050"/>
            </a:xfrm>
            <a:custGeom>
              <a:avLst/>
              <a:gdLst/>
              <a:ahLst/>
              <a:cxnLst>
                <a:cxn ang="0">
                  <a:pos x="21" y="25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20" y="2"/>
                </a:cxn>
                <a:cxn ang="0">
                  <a:pos x="23" y="5"/>
                </a:cxn>
                <a:cxn ang="0">
                  <a:pos x="27" y="7"/>
                </a:cxn>
                <a:cxn ang="0">
                  <a:pos x="31" y="9"/>
                </a:cxn>
                <a:cxn ang="0">
                  <a:pos x="21" y="25"/>
                </a:cxn>
              </a:cxnLst>
              <a:rect l="0" t="0" r="r" b="b"/>
              <a:pathLst>
                <a:path w="31" h="25">
                  <a:moveTo>
                    <a:pt x="21" y="25"/>
                  </a:moveTo>
                  <a:lnTo>
                    <a:pt x="4" y="11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1" y="9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6" name="Freeform 295"/>
            <p:cNvSpPr>
              <a:spLocks/>
            </p:cNvSpPr>
            <p:nvPr/>
          </p:nvSpPr>
          <p:spPr bwMode="auto">
            <a:xfrm>
              <a:off x="8817434" y="315913"/>
              <a:ext cx="7953" cy="6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1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9"/>
                  </a:lnTo>
                  <a:lnTo>
                    <a:pt x="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7" name="Freeform 296"/>
            <p:cNvSpPr>
              <a:spLocks/>
            </p:cNvSpPr>
            <p:nvPr/>
          </p:nvSpPr>
          <p:spPr bwMode="auto">
            <a:xfrm>
              <a:off x="8804710" y="301625"/>
              <a:ext cx="25448" cy="15875"/>
            </a:xfrm>
            <a:custGeom>
              <a:avLst/>
              <a:gdLst/>
              <a:ahLst/>
              <a:cxnLst>
                <a:cxn ang="0">
                  <a:pos x="9" y="22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7" y="3"/>
                </a:cxn>
                <a:cxn ang="0">
                  <a:pos x="28" y="4"/>
                </a:cxn>
                <a:cxn ang="0">
                  <a:pos x="27" y="5"/>
                </a:cxn>
                <a:cxn ang="0">
                  <a:pos x="27" y="5"/>
                </a:cxn>
                <a:cxn ang="0">
                  <a:pos x="27" y="6"/>
                </a:cxn>
                <a:cxn ang="0">
                  <a:pos x="27" y="7"/>
                </a:cxn>
                <a:cxn ang="0">
                  <a:pos x="27" y="9"/>
                </a:cxn>
                <a:cxn ang="0">
                  <a:pos x="26" y="10"/>
                </a:cxn>
                <a:cxn ang="0">
                  <a:pos x="26" y="11"/>
                </a:cxn>
                <a:cxn ang="0">
                  <a:pos x="26" y="12"/>
                </a:cxn>
                <a:cxn ang="0">
                  <a:pos x="25" y="12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21" y="11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7" y="16"/>
                </a:cxn>
                <a:cxn ang="0">
                  <a:pos x="16" y="17"/>
                </a:cxn>
                <a:cxn ang="0">
                  <a:pos x="15" y="18"/>
                </a:cxn>
                <a:cxn ang="0">
                  <a:pos x="14" y="20"/>
                </a:cxn>
                <a:cxn ang="0">
                  <a:pos x="11" y="21"/>
                </a:cxn>
                <a:cxn ang="0">
                  <a:pos x="10" y="22"/>
                </a:cxn>
                <a:cxn ang="0">
                  <a:pos x="9" y="22"/>
                </a:cxn>
              </a:cxnLst>
              <a:rect l="0" t="0" r="r" b="b"/>
              <a:pathLst>
                <a:path w="28" h="22">
                  <a:moveTo>
                    <a:pt x="9" y="22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8" name="Freeform 297"/>
            <p:cNvSpPr>
              <a:spLocks/>
            </p:cNvSpPr>
            <p:nvPr/>
          </p:nvSpPr>
          <p:spPr bwMode="auto">
            <a:xfrm>
              <a:off x="8710872" y="257175"/>
              <a:ext cx="38172" cy="46038"/>
            </a:xfrm>
            <a:custGeom>
              <a:avLst/>
              <a:gdLst/>
              <a:ahLst/>
              <a:cxnLst>
                <a:cxn ang="0">
                  <a:pos x="30" y="40"/>
                </a:cxn>
                <a:cxn ang="0">
                  <a:pos x="26" y="40"/>
                </a:cxn>
                <a:cxn ang="0">
                  <a:pos x="24" y="40"/>
                </a:cxn>
                <a:cxn ang="0">
                  <a:pos x="21" y="42"/>
                </a:cxn>
                <a:cxn ang="0">
                  <a:pos x="17" y="40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22" y="38"/>
                </a:cxn>
                <a:cxn ang="0">
                  <a:pos x="24" y="37"/>
                </a:cxn>
                <a:cxn ang="0">
                  <a:pos x="24" y="33"/>
                </a:cxn>
                <a:cxn ang="0">
                  <a:pos x="20" y="29"/>
                </a:cxn>
                <a:cxn ang="0">
                  <a:pos x="16" y="26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6" y="23"/>
                </a:cxn>
                <a:cxn ang="0">
                  <a:pos x="3" y="22"/>
                </a:cxn>
                <a:cxn ang="0">
                  <a:pos x="0" y="21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6" y="18"/>
                </a:cxn>
                <a:cxn ang="0">
                  <a:pos x="6" y="17"/>
                </a:cxn>
                <a:cxn ang="0">
                  <a:pos x="8" y="16"/>
                </a:cxn>
                <a:cxn ang="0">
                  <a:pos x="5" y="14"/>
                </a:cxn>
                <a:cxn ang="0">
                  <a:pos x="3" y="11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4" y="9"/>
                </a:cxn>
                <a:cxn ang="0">
                  <a:pos x="6" y="10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10" y="10"/>
                </a:cxn>
                <a:cxn ang="0">
                  <a:pos x="10" y="6"/>
                </a:cxn>
                <a:cxn ang="0">
                  <a:pos x="10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13" y="11"/>
                </a:cxn>
                <a:cxn ang="0">
                  <a:pos x="15" y="16"/>
                </a:cxn>
                <a:cxn ang="0">
                  <a:pos x="16" y="21"/>
                </a:cxn>
                <a:cxn ang="0">
                  <a:pos x="19" y="26"/>
                </a:cxn>
                <a:cxn ang="0">
                  <a:pos x="22" y="29"/>
                </a:cxn>
                <a:cxn ang="0">
                  <a:pos x="26" y="33"/>
                </a:cxn>
                <a:cxn ang="0">
                  <a:pos x="30" y="37"/>
                </a:cxn>
                <a:cxn ang="0">
                  <a:pos x="31" y="33"/>
                </a:cxn>
                <a:cxn ang="0">
                  <a:pos x="30" y="29"/>
                </a:cxn>
                <a:cxn ang="0">
                  <a:pos x="28" y="25"/>
                </a:cxn>
                <a:cxn ang="0">
                  <a:pos x="28" y="21"/>
                </a:cxn>
                <a:cxn ang="0">
                  <a:pos x="31" y="25"/>
                </a:cxn>
                <a:cxn ang="0">
                  <a:pos x="33" y="34"/>
                </a:cxn>
                <a:cxn ang="0">
                  <a:pos x="37" y="40"/>
                </a:cxn>
                <a:cxn ang="0">
                  <a:pos x="39" y="45"/>
                </a:cxn>
                <a:cxn ang="0">
                  <a:pos x="42" y="49"/>
                </a:cxn>
                <a:cxn ang="0">
                  <a:pos x="45" y="53"/>
                </a:cxn>
                <a:cxn ang="0">
                  <a:pos x="47" y="56"/>
                </a:cxn>
              </a:cxnLst>
              <a:rect l="0" t="0" r="r" b="b"/>
              <a:pathLst>
                <a:path w="48" h="56">
                  <a:moveTo>
                    <a:pt x="47" y="56"/>
                  </a:moveTo>
                  <a:lnTo>
                    <a:pt x="30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7" y="23"/>
                  </a:lnTo>
                  <a:lnTo>
                    <a:pt x="19" y="26"/>
                  </a:lnTo>
                  <a:lnTo>
                    <a:pt x="21" y="27"/>
                  </a:lnTo>
                  <a:lnTo>
                    <a:pt x="22" y="29"/>
                  </a:lnTo>
                  <a:lnTo>
                    <a:pt x="24" y="32"/>
                  </a:lnTo>
                  <a:lnTo>
                    <a:pt x="26" y="33"/>
                  </a:lnTo>
                  <a:lnTo>
                    <a:pt x="28" y="34"/>
                  </a:lnTo>
                  <a:lnTo>
                    <a:pt x="30" y="37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0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28" y="25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30" y="20"/>
                  </a:lnTo>
                  <a:lnTo>
                    <a:pt x="31" y="25"/>
                  </a:lnTo>
                  <a:lnTo>
                    <a:pt x="32" y="29"/>
                  </a:lnTo>
                  <a:lnTo>
                    <a:pt x="33" y="34"/>
                  </a:lnTo>
                  <a:lnTo>
                    <a:pt x="36" y="38"/>
                  </a:lnTo>
                  <a:lnTo>
                    <a:pt x="37" y="40"/>
                  </a:lnTo>
                  <a:lnTo>
                    <a:pt x="38" y="43"/>
                  </a:lnTo>
                  <a:lnTo>
                    <a:pt x="39" y="45"/>
                  </a:lnTo>
                  <a:lnTo>
                    <a:pt x="41" y="47"/>
                  </a:lnTo>
                  <a:lnTo>
                    <a:pt x="42" y="49"/>
                  </a:lnTo>
                  <a:lnTo>
                    <a:pt x="44" y="50"/>
                  </a:lnTo>
                  <a:lnTo>
                    <a:pt x="45" y="53"/>
                  </a:lnTo>
                  <a:lnTo>
                    <a:pt x="48" y="54"/>
                  </a:lnTo>
                  <a:lnTo>
                    <a:pt x="47" y="5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9" name="Freeform 298"/>
            <p:cNvSpPr>
              <a:spLocks/>
            </p:cNvSpPr>
            <p:nvPr/>
          </p:nvSpPr>
          <p:spPr bwMode="auto">
            <a:xfrm>
              <a:off x="8389592" y="258763"/>
              <a:ext cx="38172" cy="41275"/>
            </a:xfrm>
            <a:custGeom>
              <a:avLst/>
              <a:gdLst/>
              <a:ahLst/>
              <a:cxnLst>
                <a:cxn ang="0">
                  <a:pos x="45" y="48"/>
                </a:cxn>
                <a:cxn ang="0">
                  <a:pos x="39" y="42"/>
                </a:cxn>
                <a:cxn ang="0">
                  <a:pos x="31" y="38"/>
                </a:cxn>
                <a:cxn ang="0">
                  <a:pos x="23" y="36"/>
                </a:cxn>
                <a:cxn ang="0">
                  <a:pos x="20" y="36"/>
                </a:cxn>
                <a:cxn ang="0">
                  <a:pos x="17" y="33"/>
                </a:cxn>
                <a:cxn ang="0">
                  <a:pos x="20" y="33"/>
                </a:cxn>
                <a:cxn ang="0">
                  <a:pos x="21" y="33"/>
                </a:cxn>
                <a:cxn ang="0">
                  <a:pos x="22" y="32"/>
                </a:cxn>
                <a:cxn ang="0">
                  <a:pos x="23" y="31"/>
                </a:cxn>
                <a:cxn ang="0">
                  <a:pos x="20" y="26"/>
                </a:cxn>
                <a:cxn ang="0">
                  <a:pos x="13" y="22"/>
                </a:cxn>
                <a:cxn ang="0">
                  <a:pos x="7" y="19"/>
                </a:cxn>
                <a:cxn ang="0">
                  <a:pos x="0" y="16"/>
                </a:cxn>
                <a:cxn ang="0">
                  <a:pos x="1" y="15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1"/>
                </a:cxn>
                <a:cxn ang="0">
                  <a:pos x="3" y="9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7" y="11"/>
                </a:cxn>
                <a:cxn ang="0">
                  <a:pos x="9" y="13"/>
                </a:cxn>
                <a:cxn ang="0">
                  <a:pos x="10" y="11"/>
                </a:cxn>
                <a:cxn ang="0">
                  <a:pos x="11" y="9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5" y="0"/>
                </a:cxn>
                <a:cxn ang="0">
                  <a:pos x="15" y="9"/>
                </a:cxn>
                <a:cxn ang="0">
                  <a:pos x="17" y="16"/>
                </a:cxn>
                <a:cxn ang="0">
                  <a:pos x="21" y="24"/>
                </a:cxn>
                <a:cxn ang="0">
                  <a:pos x="23" y="26"/>
                </a:cxn>
                <a:cxn ang="0">
                  <a:pos x="27" y="28"/>
                </a:cxn>
                <a:cxn ang="0">
                  <a:pos x="28" y="26"/>
                </a:cxn>
                <a:cxn ang="0">
                  <a:pos x="28" y="22"/>
                </a:cxn>
                <a:cxn ang="0">
                  <a:pos x="28" y="19"/>
                </a:cxn>
                <a:cxn ang="0">
                  <a:pos x="28" y="16"/>
                </a:cxn>
                <a:cxn ang="0">
                  <a:pos x="31" y="19"/>
                </a:cxn>
                <a:cxn ang="0">
                  <a:pos x="31" y="24"/>
                </a:cxn>
                <a:cxn ang="0">
                  <a:pos x="32" y="28"/>
                </a:cxn>
                <a:cxn ang="0">
                  <a:pos x="34" y="32"/>
                </a:cxn>
                <a:cxn ang="0">
                  <a:pos x="38" y="37"/>
                </a:cxn>
                <a:cxn ang="0">
                  <a:pos x="45" y="44"/>
                </a:cxn>
                <a:cxn ang="0">
                  <a:pos x="49" y="52"/>
                </a:cxn>
              </a:cxnLst>
              <a:rect l="0" t="0" r="r" b="b"/>
              <a:pathLst>
                <a:path w="49" h="52">
                  <a:moveTo>
                    <a:pt x="49" y="52"/>
                  </a:moveTo>
                  <a:lnTo>
                    <a:pt x="45" y="48"/>
                  </a:lnTo>
                  <a:lnTo>
                    <a:pt x="43" y="44"/>
                  </a:lnTo>
                  <a:lnTo>
                    <a:pt x="39" y="42"/>
                  </a:lnTo>
                  <a:lnTo>
                    <a:pt x="34" y="39"/>
                  </a:lnTo>
                  <a:lnTo>
                    <a:pt x="31" y="38"/>
                  </a:lnTo>
                  <a:lnTo>
                    <a:pt x="26" y="37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0" y="26"/>
                  </a:lnTo>
                  <a:lnTo>
                    <a:pt x="16" y="24"/>
                  </a:lnTo>
                  <a:lnTo>
                    <a:pt x="13" y="22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20"/>
                  </a:lnTo>
                  <a:lnTo>
                    <a:pt x="21" y="24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4" y="27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4" y="32"/>
                  </a:lnTo>
                  <a:lnTo>
                    <a:pt x="35" y="33"/>
                  </a:lnTo>
                  <a:lnTo>
                    <a:pt x="38" y="37"/>
                  </a:lnTo>
                  <a:lnTo>
                    <a:pt x="42" y="41"/>
                  </a:lnTo>
                  <a:lnTo>
                    <a:pt x="45" y="44"/>
                  </a:lnTo>
                  <a:lnTo>
                    <a:pt x="49" y="47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Freeform 299"/>
            <p:cNvSpPr>
              <a:spLocks/>
            </p:cNvSpPr>
            <p:nvPr/>
          </p:nvSpPr>
          <p:spPr bwMode="auto">
            <a:xfrm>
              <a:off x="8470707" y="261938"/>
              <a:ext cx="33401" cy="3651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3" y="44"/>
                </a:cxn>
                <a:cxn ang="0">
                  <a:pos x="4" y="41"/>
                </a:cxn>
                <a:cxn ang="0">
                  <a:pos x="10" y="35"/>
                </a:cxn>
                <a:cxn ang="0">
                  <a:pos x="11" y="33"/>
                </a:cxn>
                <a:cxn ang="0">
                  <a:pos x="14" y="30"/>
                </a:cxn>
                <a:cxn ang="0">
                  <a:pos x="14" y="27"/>
                </a:cxn>
                <a:cxn ang="0">
                  <a:pos x="12" y="22"/>
                </a:cxn>
                <a:cxn ang="0">
                  <a:pos x="14" y="23"/>
                </a:cxn>
                <a:cxn ang="0">
                  <a:pos x="14" y="25"/>
                </a:cxn>
                <a:cxn ang="0">
                  <a:pos x="15" y="27"/>
                </a:cxn>
                <a:cxn ang="0">
                  <a:pos x="15" y="29"/>
                </a:cxn>
                <a:cxn ang="0">
                  <a:pos x="31" y="17"/>
                </a:cxn>
                <a:cxn ang="0">
                  <a:pos x="33" y="0"/>
                </a:cxn>
                <a:cxn ang="0">
                  <a:pos x="34" y="2"/>
                </a:cxn>
                <a:cxn ang="0">
                  <a:pos x="34" y="5"/>
                </a:cxn>
                <a:cxn ang="0">
                  <a:pos x="36" y="7"/>
                </a:cxn>
                <a:cxn ang="0">
                  <a:pos x="38" y="8"/>
                </a:cxn>
                <a:cxn ang="0">
                  <a:pos x="39" y="7"/>
                </a:cxn>
                <a:cxn ang="0">
                  <a:pos x="42" y="6"/>
                </a:cxn>
                <a:cxn ang="0">
                  <a:pos x="44" y="5"/>
                </a:cxn>
                <a:cxn ang="0">
                  <a:pos x="44" y="6"/>
                </a:cxn>
                <a:cxn ang="0">
                  <a:pos x="43" y="8"/>
                </a:cxn>
                <a:cxn ang="0">
                  <a:pos x="42" y="10"/>
                </a:cxn>
                <a:cxn ang="0">
                  <a:pos x="39" y="12"/>
                </a:cxn>
                <a:cxn ang="0">
                  <a:pos x="39" y="14"/>
                </a:cxn>
                <a:cxn ang="0">
                  <a:pos x="41" y="14"/>
                </a:cxn>
                <a:cxn ang="0">
                  <a:pos x="42" y="14"/>
                </a:cxn>
                <a:cxn ang="0">
                  <a:pos x="44" y="16"/>
                </a:cxn>
                <a:cxn ang="0">
                  <a:pos x="42" y="17"/>
                </a:cxn>
                <a:cxn ang="0">
                  <a:pos x="36" y="19"/>
                </a:cxn>
                <a:cxn ang="0">
                  <a:pos x="28" y="23"/>
                </a:cxn>
                <a:cxn ang="0">
                  <a:pos x="23" y="28"/>
                </a:cxn>
                <a:cxn ang="0">
                  <a:pos x="22" y="32"/>
                </a:cxn>
                <a:cxn ang="0">
                  <a:pos x="23" y="32"/>
                </a:cxn>
                <a:cxn ang="0">
                  <a:pos x="26" y="30"/>
                </a:cxn>
                <a:cxn ang="0">
                  <a:pos x="27" y="30"/>
                </a:cxn>
                <a:cxn ang="0">
                  <a:pos x="30" y="34"/>
                </a:cxn>
                <a:cxn ang="0">
                  <a:pos x="26" y="34"/>
                </a:cxn>
                <a:cxn ang="0">
                  <a:pos x="22" y="34"/>
                </a:cxn>
                <a:cxn ang="0">
                  <a:pos x="15" y="39"/>
                </a:cxn>
                <a:cxn ang="0">
                  <a:pos x="9" y="44"/>
                </a:cxn>
                <a:cxn ang="0">
                  <a:pos x="2" y="47"/>
                </a:cxn>
              </a:cxnLst>
              <a:rect l="0" t="0" r="r" b="b"/>
              <a:pathLst>
                <a:path w="45" h="47">
                  <a:moveTo>
                    <a:pt x="2" y="47"/>
                  </a:moveTo>
                  <a:lnTo>
                    <a:pt x="0" y="46"/>
                  </a:lnTo>
                  <a:lnTo>
                    <a:pt x="2" y="45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6" y="39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31" y="1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3" y="8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39" y="12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2" y="14"/>
                  </a:lnTo>
                  <a:lnTo>
                    <a:pt x="43" y="14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2" y="17"/>
                  </a:lnTo>
                  <a:lnTo>
                    <a:pt x="39" y="18"/>
                  </a:lnTo>
                  <a:lnTo>
                    <a:pt x="36" y="19"/>
                  </a:lnTo>
                  <a:lnTo>
                    <a:pt x="32" y="21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0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19" y="36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5" y="45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1" name="Freeform 300"/>
            <p:cNvSpPr>
              <a:spLocks/>
            </p:cNvSpPr>
            <p:nvPr/>
          </p:nvSpPr>
          <p:spPr bwMode="auto">
            <a:xfrm>
              <a:off x="8540688" y="257175"/>
              <a:ext cx="41353" cy="41275"/>
            </a:xfrm>
            <a:custGeom>
              <a:avLst/>
              <a:gdLst/>
              <a:ahLst/>
              <a:cxnLst>
                <a:cxn ang="0">
                  <a:pos x="46" y="48"/>
                </a:cxn>
                <a:cxn ang="0">
                  <a:pos x="40" y="42"/>
                </a:cxn>
                <a:cxn ang="0">
                  <a:pos x="35" y="38"/>
                </a:cxn>
                <a:cxn ang="0">
                  <a:pos x="31" y="36"/>
                </a:cxn>
                <a:cxn ang="0">
                  <a:pos x="26" y="34"/>
                </a:cxn>
                <a:cxn ang="0">
                  <a:pos x="21" y="34"/>
                </a:cxn>
                <a:cxn ang="0">
                  <a:pos x="19" y="33"/>
                </a:cxn>
                <a:cxn ang="0">
                  <a:pos x="20" y="32"/>
                </a:cxn>
                <a:cxn ang="0">
                  <a:pos x="21" y="32"/>
                </a:cxn>
                <a:cxn ang="0">
                  <a:pos x="23" y="32"/>
                </a:cxn>
                <a:cxn ang="0">
                  <a:pos x="25" y="32"/>
                </a:cxn>
                <a:cxn ang="0">
                  <a:pos x="24" y="29"/>
                </a:cxn>
                <a:cxn ang="0">
                  <a:pos x="21" y="27"/>
                </a:cxn>
                <a:cxn ang="0">
                  <a:pos x="15" y="23"/>
                </a:cxn>
                <a:cxn ang="0">
                  <a:pos x="8" y="21"/>
                </a:cxn>
                <a:cxn ang="0">
                  <a:pos x="1" y="18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6" y="17"/>
                </a:cxn>
                <a:cxn ang="0">
                  <a:pos x="4" y="14"/>
                </a:cxn>
                <a:cxn ang="0">
                  <a:pos x="3" y="11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11" y="14"/>
                </a:cxn>
                <a:cxn ang="0">
                  <a:pos x="11" y="12"/>
                </a:cxn>
                <a:cxn ang="0">
                  <a:pos x="12" y="10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2" y="0"/>
                </a:cxn>
                <a:cxn ang="0">
                  <a:pos x="13" y="9"/>
                </a:cxn>
                <a:cxn ang="0">
                  <a:pos x="17" y="17"/>
                </a:cxn>
                <a:cxn ang="0">
                  <a:pos x="21" y="23"/>
                </a:cxn>
                <a:cxn ang="0">
                  <a:pos x="24" y="27"/>
                </a:cxn>
                <a:cxn ang="0">
                  <a:pos x="28" y="28"/>
                </a:cxn>
                <a:cxn ang="0">
                  <a:pos x="29" y="29"/>
                </a:cxn>
                <a:cxn ang="0">
                  <a:pos x="29" y="29"/>
                </a:cxn>
                <a:cxn ang="0">
                  <a:pos x="30" y="29"/>
                </a:cxn>
                <a:cxn ang="0">
                  <a:pos x="31" y="31"/>
                </a:cxn>
                <a:cxn ang="0">
                  <a:pos x="31" y="28"/>
                </a:cxn>
                <a:cxn ang="0">
                  <a:pos x="31" y="25"/>
                </a:cxn>
                <a:cxn ang="0">
                  <a:pos x="30" y="21"/>
                </a:cxn>
                <a:cxn ang="0">
                  <a:pos x="29" y="18"/>
                </a:cxn>
                <a:cxn ang="0">
                  <a:pos x="34" y="22"/>
                </a:cxn>
                <a:cxn ang="0">
                  <a:pos x="36" y="31"/>
                </a:cxn>
                <a:cxn ang="0">
                  <a:pos x="40" y="37"/>
                </a:cxn>
                <a:cxn ang="0">
                  <a:pos x="42" y="40"/>
                </a:cxn>
                <a:cxn ang="0">
                  <a:pos x="46" y="43"/>
                </a:cxn>
                <a:cxn ang="0">
                  <a:pos x="50" y="45"/>
                </a:cxn>
                <a:cxn ang="0">
                  <a:pos x="53" y="50"/>
                </a:cxn>
              </a:cxnLst>
              <a:rect l="0" t="0" r="r" b="b"/>
              <a:pathLst>
                <a:path w="53" h="50">
                  <a:moveTo>
                    <a:pt x="50" y="50"/>
                  </a:moveTo>
                  <a:lnTo>
                    <a:pt x="46" y="48"/>
                  </a:lnTo>
                  <a:lnTo>
                    <a:pt x="43" y="45"/>
                  </a:lnTo>
                  <a:lnTo>
                    <a:pt x="40" y="42"/>
                  </a:lnTo>
                  <a:lnTo>
                    <a:pt x="36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4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7" y="17"/>
                  </a:lnTo>
                  <a:lnTo>
                    <a:pt x="18" y="20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4" y="27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4" y="22"/>
                  </a:lnTo>
                  <a:lnTo>
                    <a:pt x="35" y="27"/>
                  </a:lnTo>
                  <a:lnTo>
                    <a:pt x="36" y="31"/>
                  </a:lnTo>
                  <a:lnTo>
                    <a:pt x="37" y="34"/>
                  </a:lnTo>
                  <a:lnTo>
                    <a:pt x="40" y="37"/>
                  </a:lnTo>
                  <a:lnTo>
                    <a:pt x="41" y="38"/>
                  </a:lnTo>
                  <a:lnTo>
                    <a:pt x="42" y="40"/>
                  </a:lnTo>
                  <a:lnTo>
                    <a:pt x="43" y="42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2" name="Freeform 301"/>
            <p:cNvSpPr>
              <a:spLocks/>
            </p:cNvSpPr>
            <p:nvPr/>
          </p:nvSpPr>
          <p:spPr bwMode="auto">
            <a:xfrm>
              <a:off x="8461164" y="247650"/>
              <a:ext cx="28629" cy="47625"/>
            </a:xfrm>
            <a:custGeom>
              <a:avLst/>
              <a:gdLst/>
              <a:ahLst/>
              <a:cxnLst>
                <a:cxn ang="0">
                  <a:pos x="1" y="63"/>
                </a:cxn>
                <a:cxn ang="0">
                  <a:pos x="1" y="57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" y="39"/>
                </a:cxn>
                <a:cxn ang="0">
                  <a:pos x="1" y="35"/>
                </a:cxn>
                <a:cxn ang="0">
                  <a:pos x="3" y="32"/>
                </a:cxn>
                <a:cxn ang="0">
                  <a:pos x="3" y="29"/>
                </a:cxn>
                <a:cxn ang="0">
                  <a:pos x="4" y="26"/>
                </a:cxn>
                <a:cxn ang="0">
                  <a:pos x="5" y="23"/>
                </a:cxn>
                <a:cxn ang="0">
                  <a:pos x="7" y="20"/>
                </a:cxn>
                <a:cxn ang="0">
                  <a:pos x="9" y="18"/>
                </a:cxn>
                <a:cxn ang="0">
                  <a:pos x="11" y="15"/>
                </a:cxn>
                <a:cxn ang="0">
                  <a:pos x="12" y="13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8" y="6"/>
                </a:cxn>
                <a:cxn ang="0">
                  <a:pos x="20" y="3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34" y="1"/>
                </a:cxn>
                <a:cxn ang="0">
                  <a:pos x="35" y="2"/>
                </a:cxn>
                <a:cxn ang="0">
                  <a:pos x="37" y="3"/>
                </a:cxn>
                <a:cxn ang="0">
                  <a:pos x="38" y="3"/>
                </a:cxn>
                <a:cxn ang="0">
                  <a:pos x="39" y="3"/>
                </a:cxn>
                <a:cxn ang="0">
                  <a:pos x="37" y="7"/>
                </a:cxn>
                <a:cxn ang="0">
                  <a:pos x="34" y="11"/>
                </a:cxn>
                <a:cxn ang="0">
                  <a:pos x="32" y="14"/>
                </a:cxn>
                <a:cxn ang="0">
                  <a:pos x="29" y="18"/>
                </a:cxn>
                <a:cxn ang="0">
                  <a:pos x="28" y="20"/>
                </a:cxn>
                <a:cxn ang="0">
                  <a:pos x="26" y="23"/>
                </a:cxn>
                <a:cxn ang="0">
                  <a:pos x="24" y="24"/>
                </a:cxn>
                <a:cxn ang="0">
                  <a:pos x="23" y="25"/>
                </a:cxn>
                <a:cxn ang="0">
                  <a:pos x="21" y="26"/>
                </a:cxn>
                <a:cxn ang="0">
                  <a:pos x="18" y="28"/>
                </a:cxn>
                <a:cxn ang="0">
                  <a:pos x="16" y="29"/>
                </a:cxn>
                <a:cxn ang="0">
                  <a:pos x="14" y="29"/>
                </a:cxn>
                <a:cxn ang="0">
                  <a:pos x="12" y="31"/>
                </a:cxn>
                <a:cxn ang="0">
                  <a:pos x="11" y="32"/>
                </a:cxn>
                <a:cxn ang="0">
                  <a:pos x="10" y="35"/>
                </a:cxn>
                <a:cxn ang="0">
                  <a:pos x="9" y="37"/>
                </a:cxn>
                <a:cxn ang="0">
                  <a:pos x="9" y="42"/>
                </a:cxn>
                <a:cxn ang="0">
                  <a:pos x="7" y="46"/>
                </a:cxn>
                <a:cxn ang="0">
                  <a:pos x="7" y="51"/>
                </a:cxn>
                <a:cxn ang="0">
                  <a:pos x="6" y="54"/>
                </a:cxn>
                <a:cxn ang="0">
                  <a:pos x="5" y="57"/>
                </a:cxn>
                <a:cxn ang="0">
                  <a:pos x="4" y="59"/>
                </a:cxn>
                <a:cxn ang="0">
                  <a:pos x="3" y="62"/>
                </a:cxn>
                <a:cxn ang="0">
                  <a:pos x="1" y="63"/>
                </a:cxn>
                <a:cxn ang="0">
                  <a:pos x="1" y="63"/>
                </a:cxn>
              </a:cxnLst>
              <a:rect l="0" t="0" r="r" b="b"/>
              <a:pathLst>
                <a:path w="39" h="63">
                  <a:moveTo>
                    <a:pt x="1" y="63"/>
                  </a:moveTo>
                  <a:lnTo>
                    <a:pt x="1" y="57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7" y="20"/>
                  </a:lnTo>
                  <a:lnTo>
                    <a:pt x="9" y="18"/>
                  </a:lnTo>
                  <a:lnTo>
                    <a:pt x="11" y="15"/>
                  </a:lnTo>
                  <a:lnTo>
                    <a:pt x="12" y="13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8" y="6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7" y="7"/>
                  </a:lnTo>
                  <a:lnTo>
                    <a:pt x="34" y="11"/>
                  </a:lnTo>
                  <a:lnTo>
                    <a:pt x="32" y="14"/>
                  </a:lnTo>
                  <a:lnTo>
                    <a:pt x="29" y="18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4" y="24"/>
                  </a:lnTo>
                  <a:lnTo>
                    <a:pt x="23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10" y="35"/>
                  </a:lnTo>
                  <a:lnTo>
                    <a:pt x="9" y="37"/>
                  </a:lnTo>
                  <a:lnTo>
                    <a:pt x="9" y="42"/>
                  </a:lnTo>
                  <a:lnTo>
                    <a:pt x="7" y="46"/>
                  </a:lnTo>
                  <a:lnTo>
                    <a:pt x="7" y="51"/>
                  </a:lnTo>
                  <a:lnTo>
                    <a:pt x="6" y="54"/>
                  </a:lnTo>
                  <a:lnTo>
                    <a:pt x="5" y="57"/>
                  </a:lnTo>
                  <a:lnTo>
                    <a:pt x="4" y="59"/>
                  </a:lnTo>
                  <a:lnTo>
                    <a:pt x="3" y="62"/>
                  </a:lnTo>
                  <a:lnTo>
                    <a:pt x="1" y="63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3" name="Freeform 302"/>
            <p:cNvSpPr>
              <a:spLocks/>
            </p:cNvSpPr>
            <p:nvPr/>
          </p:nvSpPr>
          <p:spPr bwMode="auto">
            <a:xfrm>
              <a:off x="8629756" y="257175"/>
              <a:ext cx="46125" cy="38100"/>
            </a:xfrm>
            <a:custGeom>
              <a:avLst/>
              <a:gdLst/>
              <a:ahLst/>
              <a:cxnLst>
                <a:cxn ang="0">
                  <a:pos x="4" y="45"/>
                </a:cxn>
                <a:cxn ang="0">
                  <a:pos x="8" y="39"/>
                </a:cxn>
                <a:cxn ang="0">
                  <a:pos x="15" y="32"/>
                </a:cxn>
                <a:cxn ang="0">
                  <a:pos x="17" y="26"/>
                </a:cxn>
                <a:cxn ang="0">
                  <a:pos x="18" y="21"/>
                </a:cxn>
                <a:cxn ang="0">
                  <a:pos x="21" y="17"/>
                </a:cxn>
                <a:cxn ang="0">
                  <a:pos x="21" y="20"/>
                </a:cxn>
                <a:cxn ang="0">
                  <a:pos x="21" y="23"/>
                </a:cxn>
                <a:cxn ang="0">
                  <a:pos x="19" y="26"/>
                </a:cxn>
                <a:cxn ang="0">
                  <a:pos x="19" y="29"/>
                </a:cxn>
                <a:cxn ang="0">
                  <a:pos x="27" y="25"/>
                </a:cxn>
                <a:cxn ang="0">
                  <a:pos x="33" y="21"/>
                </a:cxn>
                <a:cxn ang="0">
                  <a:pos x="39" y="15"/>
                </a:cxn>
                <a:cxn ang="0">
                  <a:pos x="40" y="11"/>
                </a:cxn>
                <a:cxn ang="0">
                  <a:pos x="43" y="6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3" y="3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5" y="4"/>
                </a:cxn>
                <a:cxn ang="0">
                  <a:pos x="45" y="6"/>
                </a:cxn>
                <a:cxn ang="0">
                  <a:pos x="45" y="10"/>
                </a:cxn>
                <a:cxn ang="0">
                  <a:pos x="60" y="4"/>
                </a:cxn>
                <a:cxn ang="0">
                  <a:pos x="48" y="15"/>
                </a:cxn>
                <a:cxn ang="0">
                  <a:pos x="50" y="16"/>
                </a:cxn>
                <a:cxn ang="0">
                  <a:pos x="52" y="16"/>
                </a:cxn>
                <a:cxn ang="0">
                  <a:pos x="55" y="15"/>
                </a:cxn>
                <a:cxn ang="0">
                  <a:pos x="57" y="15"/>
                </a:cxn>
                <a:cxn ang="0">
                  <a:pos x="54" y="18"/>
                </a:cxn>
                <a:cxn ang="0">
                  <a:pos x="45" y="20"/>
                </a:cxn>
                <a:cxn ang="0">
                  <a:pos x="37" y="22"/>
                </a:cxn>
                <a:cxn ang="0">
                  <a:pos x="32" y="26"/>
                </a:cxn>
                <a:cxn ang="0">
                  <a:pos x="28" y="28"/>
                </a:cxn>
                <a:cxn ang="0">
                  <a:pos x="27" y="31"/>
                </a:cxn>
                <a:cxn ang="0">
                  <a:pos x="28" y="32"/>
                </a:cxn>
                <a:cxn ang="0">
                  <a:pos x="30" y="33"/>
                </a:cxn>
                <a:cxn ang="0">
                  <a:pos x="33" y="33"/>
                </a:cxn>
                <a:cxn ang="0">
                  <a:pos x="35" y="37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15" y="38"/>
                </a:cxn>
                <a:cxn ang="0">
                  <a:pos x="8" y="42"/>
                </a:cxn>
                <a:cxn ang="0">
                  <a:pos x="7" y="43"/>
                </a:cxn>
                <a:cxn ang="0">
                  <a:pos x="6" y="45"/>
                </a:cxn>
                <a:cxn ang="0">
                  <a:pos x="5" y="47"/>
                </a:cxn>
                <a:cxn ang="0">
                  <a:pos x="2" y="48"/>
                </a:cxn>
              </a:cxnLst>
              <a:rect l="0" t="0" r="r" b="b"/>
              <a:pathLst>
                <a:path w="60" h="48">
                  <a:moveTo>
                    <a:pt x="0" y="48"/>
                  </a:moveTo>
                  <a:lnTo>
                    <a:pt x="4" y="45"/>
                  </a:lnTo>
                  <a:lnTo>
                    <a:pt x="6" y="42"/>
                  </a:lnTo>
                  <a:lnTo>
                    <a:pt x="8" y="39"/>
                  </a:lnTo>
                  <a:lnTo>
                    <a:pt x="12" y="36"/>
                  </a:lnTo>
                  <a:lnTo>
                    <a:pt x="15" y="32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23" y="27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3" y="21"/>
                  </a:lnTo>
                  <a:lnTo>
                    <a:pt x="37" y="17"/>
                  </a:lnTo>
                  <a:lnTo>
                    <a:pt x="39" y="15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1" y="9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1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4" y="18"/>
                  </a:lnTo>
                  <a:lnTo>
                    <a:pt x="50" y="18"/>
                  </a:lnTo>
                  <a:lnTo>
                    <a:pt x="45" y="20"/>
                  </a:lnTo>
                  <a:lnTo>
                    <a:pt x="41" y="21"/>
                  </a:lnTo>
                  <a:lnTo>
                    <a:pt x="37" y="22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4" y="34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18" y="37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8" y="42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4"/>
                  </a:lnTo>
                  <a:lnTo>
                    <a:pt x="6" y="45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4" name="Freeform 303"/>
            <p:cNvSpPr>
              <a:spLocks/>
            </p:cNvSpPr>
            <p:nvPr/>
          </p:nvSpPr>
          <p:spPr bwMode="auto">
            <a:xfrm>
              <a:off x="8788805" y="257175"/>
              <a:ext cx="33401" cy="36513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8" y="38"/>
                </a:cxn>
                <a:cxn ang="0">
                  <a:pos x="10" y="33"/>
                </a:cxn>
                <a:cxn ang="0">
                  <a:pos x="11" y="29"/>
                </a:cxn>
                <a:cxn ang="0">
                  <a:pos x="13" y="25"/>
                </a:cxn>
                <a:cxn ang="0">
                  <a:pos x="11" y="22"/>
                </a:cxn>
                <a:cxn ang="0">
                  <a:pos x="13" y="20"/>
                </a:cxn>
                <a:cxn ang="0">
                  <a:pos x="14" y="22"/>
                </a:cxn>
                <a:cxn ang="0">
                  <a:pos x="14" y="23"/>
                </a:cxn>
                <a:cxn ang="0">
                  <a:pos x="15" y="25"/>
                </a:cxn>
                <a:cxn ang="0">
                  <a:pos x="15" y="27"/>
                </a:cxn>
                <a:cxn ang="0">
                  <a:pos x="19" y="27"/>
                </a:cxn>
                <a:cxn ang="0">
                  <a:pos x="22" y="24"/>
                </a:cxn>
                <a:cxn ang="0">
                  <a:pos x="25" y="19"/>
                </a:cxn>
                <a:cxn ang="0">
                  <a:pos x="28" y="12"/>
                </a:cxn>
                <a:cxn ang="0">
                  <a:pos x="31" y="3"/>
                </a:cxn>
                <a:cxn ang="0">
                  <a:pos x="33" y="1"/>
                </a:cxn>
                <a:cxn ang="0">
                  <a:pos x="32" y="5"/>
                </a:cxn>
                <a:cxn ang="0">
                  <a:pos x="32" y="7"/>
                </a:cxn>
                <a:cxn ang="0">
                  <a:pos x="31" y="11"/>
                </a:cxn>
                <a:cxn ang="0">
                  <a:pos x="33" y="12"/>
                </a:cxn>
                <a:cxn ang="0">
                  <a:pos x="36" y="11"/>
                </a:cxn>
                <a:cxn ang="0">
                  <a:pos x="37" y="8"/>
                </a:cxn>
                <a:cxn ang="0">
                  <a:pos x="38" y="6"/>
                </a:cxn>
                <a:cxn ang="0">
                  <a:pos x="43" y="5"/>
                </a:cxn>
                <a:cxn ang="0">
                  <a:pos x="42" y="7"/>
                </a:cxn>
                <a:cxn ang="0">
                  <a:pos x="39" y="11"/>
                </a:cxn>
                <a:cxn ang="0">
                  <a:pos x="37" y="13"/>
                </a:cxn>
                <a:cxn ang="0">
                  <a:pos x="35" y="16"/>
                </a:cxn>
                <a:cxn ang="0">
                  <a:pos x="36" y="17"/>
                </a:cxn>
                <a:cxn ang="0">
                  <a:pos x="38" y="17"/>
                </a:cxn>
                <a:cxn ang="0">
                  <a:pos x="41" y="17"/>
                </a:cxn>
                <a:cxn ang="0">
                  <a:pos x="42" y="17"/>
                </a:cxn>
                <a:cxn ang="0">
                  <a:pos x="36" y="19"/>
                </a:cxn>
                <a:cxn ang="0">
                  <a:pos x="28" y="23"/>
                </a:cxn>
                <a:cxn ang="0">
                  <a:pos x="21" y="27"/>
                </a:cxn>
                <a:cxn ang="0">
                  <a:pos x="19" y="29"/>
                </a:cxn>
                <a:cxn ang="0">
                  <a:pos x="16" y="33"/>
                </a:cxn>
                <a:cxn ang="0">
                  <a:pos x="19" y="34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26" y="36"/>
                </a:cxn>
                <a:cxn ang="0">
                  <a:pos x="19" y="38"/>
                </a:cxn>
                <a:cxn ang="0">
                  <a:pos x="11" y="40"/>
                </a:cxn>
                <a:cxn ang="0">
                  <a:pos x="4" y="44"/>
                </a:cxn>
                <a:cxn ang="0">
                  <a:pos x="0" y="46"/>
                </a:cxn>
              </a:cxnLst>
              <a:rect l="0" t="0" r="r" b="b"/>
              <a:pathLst>
                <a:path w="43" h="46">
                  <a:moveTo>
                    <a:pt x="0" y="46"/>
                  </a:moveTo>
                  <a:lnTo>
                    <a:pt x="3" y="44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3" y="28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19"/>
                  </a:lnTo>
                  <a:lnTo>
                    <a:pt x="27" y="16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31" y="3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6" y="14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1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30" y="35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1" y="40"/>
                  </a:lnTo>
                  <a:lnTo>
                    <a:pt x="8" y="42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5" name="Freeform 304"/>
            <p:cNvSpPr>
              <a:spLocks/>
            </p:cNvSpPr>
            <p:nvPr/>
          </p:nvSpPr>
          <p:spPr bwMode="auto">
            <a:xfrm>
              <a:off x="8718824" y="217488"/>
              <a:ext cx="20677" cy="25400"/>
            </a:xfrm>
            <a:custGeom>
              <a:avLst/>
              <a:gdLst/>
              <a:ahLst/>
              <a:cxnLst>
                <a:cxn ang="0">
                  <a:pos x="6" y="32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" y="30"/>
                </a:cxn>
                <a:cxn ang="0">
                  <a:pos x="2" y="29"/>
                </a:cxn>
                <a:cxn ang="0">
                  <a:pos x="5" y="29"/>
                </a:cxn>
                <a:cxn ang="0">
                  <a:pos x="7" y="29"/>
                </a:cxn>
                <a:cxn ang="0">
                  <a:pos x="10" y="30"/>
                </a:cxn>
                <a:cxn ang="0">
                  <a:pos x="10" y="29"/>
                </a:cxn>
                <a:cxn ang="0">
                  <a:pos x="10" y="27"/>
                </a:cxn>
                <a:cxn ang="0">
                  <a:pos x="10" y="26"/>
                </a:cxn>
                <a:cxn ang="0">
                  <a:pos x="10" y="23"/>
                </a:cxn>
                <a:cxn ang="0">
                  <a:pos x="8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6" y="22"/>
                </a:cxn>
                <a:cxn ang="0">
                  <a:pos x="6" y="21"/>
                </a:cxn>
                <a:cxn ang="0">
                  <a:pos x="5" y="18"/>
                </a:cxn>
                <a:cxn ang="0">
                  <a:pos x="4" y="19"/>
                </a:cxn>
                <a:cxn ang="0">
                  <a:pos x="2" y="21"/>
                </a:cxn>
                <a:cxn ang="0">
                  <a:pos x="1" y="23"/>
                </a:cxn>
                <a:cxn ang="0">
                  <a:pos x="0" y="24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3" y="4"/>
                </a:cxn>
                <a:cxn ang="0">
                  <a:pos x="26" y="8"/>
                </a:cxn>
                <a:cxn ang="0">
                  <a:pos x="27" y="13"/>
                </a:cxn>
                <a:cxn ang="0">
                  <a:pos x="27" y="18"/>
                </a:cxn>
                <a:cxn ang="0">
                  <a:pos x="24" y="22"/>
                </a:cxn>
                <a:cxn ang="0">
                  <a:pos x="23" y="26"/>
                </a:cxn>
                <a:cxn ang="0">
                  <a:pos x="18" y="29"/>
                </a:cxn>
                <a:cxn ang="0">
                  <a:pos x="13" y="30"/>
                </a:cxn>
                <a:cxn ang="0">
                  <a:pos x="8" y="32"/>
                </a:cxn>
              </a:cxnLst>
              <a:rect l="0" t="0" r="r" b="b"/>
              <a:pathLst>
                <a:path w="27" h="32">
                  <a:moveTo>
                    <a:pt x="6" y="32"/>
                  </a:moveTo>
                  <a:lnTo>
                    <a:pt x="6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8"/>
                  </a:lnTo>
                  <a:lnTo>
                    <a:pt x="27" y="21"/>
                  </a:lnTo>
                  <a:lnTo>
                    <a:pt x="24" y="22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2"/>
                  </a:lnTo>
                  <a:lnTo>
                    <a:pt x="8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Freeform 305"/>
            <p:cNvSpPr>
              <a:spLocks/>
            </p:cNvSpPr>
            <p:nvPr/>
          </p:nvSpPr>
          <p:spPr bwMode="auto">
            <a:xfrm>
              <a:off x="8650433" y="234950"/>
              <a:ext cx="9543" cy="47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5"/>
                </a:cxn>
                <a:cxn ang="0">
                  <a:pos x="13" y="6"/>
                </a:cxn>
                <a:cxn ang="0">
                  <a:pos x="10" y="6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7" name="Freeform 306"/>
            <p:cNvSpPr>
              <a:spLocks/>
            </p:cNvSpPr>
            <p:nvPr/>
          </p:nvSpPr>
          <p:spPr bwMode="auto">
            <a:xfrm>
              <a:off x="8384820" y="212725"/>
              <a:ext cx="22267" cy="22225"/>
            </a:xfrm>
            <a:custGeom>
              <a:avLst/>
              <a:gdLst/>
              <a:ahLst/>
              <a:cxnLst>
                <a:cxn ang="0">
                  <a:pos x="18" y="28"/>
                </a:cxn>
                <a:cxn ang="0">
                  <a:pos x="15" y="25"/>
                </a:cxn>
                <a:cxn ang="0">
                  <a:pos x="11" y="23"/>
                </a:cxn>
                <a:cxn ang="0">
                  <a:pos x="9" y="21"/>
                </a:cxn>
                <a:cxn ang="0">
                  <a:pos x="5" y="17"/>
                </a:cxn>
                <a:cxn ang="0">
                  <a:pos x="4" y="14"/>
                </a:cxn>
                <a:cxn ang="0">
                  <a:pos x="2" y="13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6" y="1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2" y="3"/>
                </a:cxn>
                <a:cxn ang="0">
                  <a:pos x="23" y="5"/>
                </a:cxn>
                <a:cxn ang="0">
                  <a:pos x="26" y="6"/>
                </a:cxn>
                <a:cxn ang="0">
                  <a:pos x="27" y="8"/>
                </a:cxn>
                <a:cxn ang="0">
                  <a:pos x="28" y="10"/>
                </a:cxn>
                <a:cxn ang="0">
                  <a:pos x="28" y="11"/>
                </a:cxn>
                <a:cxn ang="0">
                  <a:pos x="23" y="22"/>
                </a:cxn>
                <a:cxn ang="0">
                  <a:pos x="19" y="23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10" y="19"/>
                </a:cxn>
                <a:cxn ang="0">
                  <a:pos x="12" y="22"/>
                </a:cxn>
                <a:cxn ang="0">
                  <a:pos x="15" y="23"/>
                </a:cxn>
                <a:cxn ang="0">
                  <a:pos x="17" y="24"/>
                </a:cxn>
                <a:cxn ang="0">
                  <a:pos x="19" y="27"/>
                </a:cxn>
                <a:cxn ang="0">
                  <a:pos x="18" y="28"/>
                </a:cxn>
              </a:cxnLst>
              <a:rect l="0" t="0" r="r" b="b"/>
              <a:pathLst>
                <a:path w="28" h="28">
                  <a:moveTo>
                    <a:pt x="18" y="28"/>
                  </a:moveTo>
                  <a:lnTo>
                    <a:pt x="15" y="25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5" y="17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3" y="22"/>
                  </a:lnTo>
                  <a:lnTo>
                    <a:pt x="19" y="23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19" y="27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8" name="Freeform 307"/>
            <p:cNvSpPr>
              <a:spLocks/>
            </p:cNvSpPr>
            <p:nvPr/>
          </p:nvSpPr>
          <p:spPr bwMode="auto">
            <a:xfrm>
              <a:off x="8539098" y="230188"/>
              <a:ext cx="11133" cy="4762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5" y="7"/>
                </a:cxn>
                <a:cxn ang="0">
                  <a:pos x="13" y="8"/>
                </a:cxn>
              </a:cxnLst>
              <a:rect l="0" t="0" r="r" b="b"/>
              <a:pathLst>
                <a:path w="15" h="8">
                  <a:moveTo>
                    <a:pt x="13" y="8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5" y="7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9" name="Freeform 308"/>
            <p:cNvSpPr>
              <a:spLocks/>
            </p:cNvSpPr>
            <p:nvPr/>
          </p:nvSpPr>
          <p:spPr bwMode="auto">
            <a:xfrm>
              <a:off x="8491383" y="211138"/>
              <a:ext cx="25448" cy="23812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9" y="24"/>
                </a:cxn>
                <a:cxn ang="0">
                  <a:pos x="22" y="21"/>
                </a:cxn>
                <a:cxn ang="0">
                  <a:pos x="25" y="19"/>
                </a:cxn>
                <a:cxn ang="0">
                  <a:pos x="26" y="16"/>
                </a:cxn>
                <a:cxn ang="0">
                  <a:pos x="27" y="14"/>
                </a:cxn>
                <a:cxn ang="0">
                  <a:pos x="27" y="13"/>
                </a:cxn>
                <a:cxn ang="0">
                  <a:pos x="28" y="10"/>
                </a:cxn>
                <a:cxn ang="0">
                  <a:pos x="28" y="9"/>
                </a:cxn>
                <a:cxn ang="0">
                  <a:pos x="26" y="11"/>
                </a:cxn>
                <a:cxn ang="0">
                  <a:pos x="25" y="13"/>
                </a:cxn>
                <a:cxn ang="0">
                  <a:pos x="22" y="15"/>
                </a:cxn>
                <a:cxn ang="0">
                  <a:pos x="20" y="17"/>
                </a:cxn>
                <a:cxn ang="0">
                  <a:pos x="17" y="19"/>
                </a:cxn>
                <a:cxn ang="0">
                  <a:pos x="15" y="21"/>
                </a:cxn>
                <a:cxn ang="0">
                  <a:pos x="13" y="24"/>
                </a:cxn>
                <a:cxn ang="0">
                  <a:pos x="11" y="25"/>
                </a:cxn>
                <a:cxn ang="0">
                  <a:pos x="9" y="25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30" y="4"/>
                </a:cxn>
                <a:cxn ang="0">
                  <a:pos x="31" y="6"/>
                </a:cxn>
                <a:cxn ang="0">
                  <a:pos x="31" y="8"/>
                </a:cxn>
                <a:cxn ang="0">
                  <a:pos x="31" y="10"/>
                </a:cxn>
                <a:cxn ang="0">
                  <a:pos x="30" y="13"/>
                </a:cxn>
                <a:cxn ang="0">
                  <a:pos x="30" y="14"/>
                </a:cxn>
                <a:cxn ang="0">
                  <a:pos x="28" y="15"/>
                </a:cxn>
                <a:cxn ang="0">
                  <a:pos x="28" y="17"/>
                </a:cxn>
                <a:cxn ang="0">
                  <a:pos x="27" y="19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19" y="27"/>
                </a:cxn>
                <a:cxn ang="0">
                  <a:pos x="16" y="30"/>
                </a:cxn>
                <a:cxn ang="0">
                  <a:pos x="16" y="30"/>
                </a:cxn>
                <a:cxn ang="0">
                  <a:pos x="15" y="30"/>
                </a:cxn>
                <a:cxn ang="0">
                  <a:pos x="15" y="30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31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14" y="28"/>
                  </a:lnTo>
                  <a:lnTo>
                    <a:pt x="16" y="26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5" y="19"/>
                  </a:lnTo>
                  <a:lnTo>
                    <a:pt x="26" y="16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3" y="24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0" y="4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0" name="Freeform 309"/>
            <p:cNvSpPr>
              <a:spLocks/>
            </p:cNvSpPr>
            <p:nvPr/>
          </p:nvSpPr>
          <p:spPr bwMode="auto">
            <a:xfrm>
              <a:off x="8652023" y="207963"/>
              <a:ext cx="27039" cy="26987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5" y="32"/>
                </a:cxn>
                <a:cxn ang="0">
                  <a:pos x="15" y="32"/>
                </a:cxn>
                <a:cxn ang="0">
                  <a:pos x="15" y="32"/>
                </a:cxn>
                <a:cxn ang="0">
                  <a:pos x="15" y="31"/>
                </a:cxn>
                <a:cxn ang="0">
                  <a:pos x="15" y="31"/>
                </a:cxn>
                <a:cxn ang="0">
                  <a:pos x="13" y="31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6" y="28"/>
                </a:cxn>
                <a:cxn ang="0">
                  <a:pos x="18" y="26"/>
                </a:cxn>
                <a:cxn ang="0">
                  <a:pos x="21" y="25"/>
                </a:cxn>
                <a:cxn ang="0">
                  <a:pos x="23" y="22"/>
                </a:cxn>
                <a:cxn ang="0">
                  <a:pos x="24" y="20"/>
                </a:cxn>
                <a:cxn ang="0">
                  <a:pos x="27" y="17"/>
                </a:cxn>
                <a:cxn ang="0">
                  <a:pos x="28" y="15"/>
                </a:cxn>
                <a:cxn ang="0">
                  <a:pos x="29" y="12"/>
                </a:cxn>
                <a:cxn ang="0">
                  <a:pos x="12" y="26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1" y="4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29" y="3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33" y="4"/>
                </a:cxn>
                <a:cxn ang="0">
                  <a:pos x="33" y="6"/>
                </a:cxn>
                <a:cxn ang="0">
                  <a:pos x="33" y="10"/>
                </a:cxn>
                <a:cxn ang="0">
                  <a:pos x="32" y="14"/>
                </a:cxn>
                <a:cxn ang="0">
                  <a:pos x="30" y="16"/>
                </a:cxn>
                <a:cxn ang="0">
                  <a:pos x="29" y="20"/>
                </a:cxn>
                <a:cxn ang="0">
                  <a:pos x="28" y="23"/>
                </a:cxn>
                <a:cxn ang="0">
                  <a:pos x="27" y="26"/>
                </a:cxn>
                <a:cxn ang="0">
                  <a:pos x="24" y="28"/>
                </a:cxn>
                <a:cxn ang="0">
                  <a:pos x="23" y="28"/>
                </a:cxn>
                <a:cxn ang="0">
                  <a:pos x="22" y="29"/>
                </a:cxn>
                <a:cxn ang="0">
                  <a:pos x="22" y="29"/>
                </a:cxn>
                <a:cxn ang="0">
                  <a:pos x="21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7" y="32"/>
                </a:cxn>
                <a:cxn ang="0">
                  <a:pos x="16" y="32"/>
                </a:cxn>
                <a:cxn ang="0">
                  <a:pos x="16" y="32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3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2"/>
                  </a:lnTo>
                  <a:lnTo>
                    <a:pt x="12" y="26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3" y="10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1" name="Freeform 310"/>
            <p:cNvSpPr>
              <a:spLocks/>
            </p:cNvSpPr>
            <p:nvPr/>
          </p:nvSpPr>
          <p:spPr bwMode="auto">
            <a:xfrm>
              <a:off x="8701329" y="207963"/>
              <a:ext cx="23857" cy="22225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12" y="28"/>
                </a:cxn>
                <a:cxn ang="0">
                  <a:pos x="11" y="27"/>
                </a:cxn>
                <a:cxn ang="0">
                  <a:pos x="8" y="25"/>
                </a:cxn>
                <a:cxn ang="0">
                  <a:pos x="7" y="24"/>
                </a:cxn>
                <a:cxn ang="0">
                  <a:pos x="6" y="23"/>
                </a:cxn>
                <a:cxn ang="0">
                  <a:pos x="5" y="20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1" y="5"/>
                </a:cxn>
                <a:cxn ang="0">
                  <a:pos x="24" y="6"/>
                </a:cxn>
                <a:cxn ang="0">
                  <a:pos x="28" y="8"/>
                </a:cxn>
                <a:cxn ang="0">
                  <a:pos x="32" y="11"/>
                </a:cxn>
                <a:cxn ang="0">
                  <a:pos x="32" y="13"/>
                </a:cxn>
                <a:cxn ang="0">
                  <a:pos x="21" y="24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2"/>
                </a:cxn>
                <a:cxn ang="0">
                  <a:pos x="11" y="23"/>
                </a:cxn>
                <a:cxn ang="0">
                  <a:pos x="15" y="25"/>
                </a:cxn>
                <a:cxn ang="0">
                  <a:pos x="17" y="27"/>
                </a:cxn>
                <a:cxn ang="0">
                  <a:pos x="19" y="28"/>
                </a:cxn>
                <a:cxn ang="0">
                  <a:pos x="15" y="28"/>
                </a:cxn>
              </a:cxnLst>
              <a:rect l="0" t="0" r="r" b="b"/>
              <a:pathLst>
                <a:path w="32" h="28">
                  <a:moveTo>
                    <a:pt x="15" y="28"/>
                  </a:moveTo>
                  <a:lnTo>
                    <a:pt x="12" y="28"/>
                  </a:lnTo>
                  <a:lnTo>
                    <a:pt x="11" y="27"/>
                  </a:lnTo>
                  <a:lnTo>
                    <a:pt x="8" y="25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5" y="20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1" y="5"/>
                  </a:lnTo>
                  <a:lnTo>
                    <a:pt x="24" y="6"/>
                  </a:lnTo>
                  <a:lnTo>
                    <a:pt x="28" y="8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21" y="24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9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2" name="Freeform 311"/>
            <p:cNvSpPr>
              <a:spLocks/>
            </p:cNvSpPr>
            <p:nvPr/>
          </p:nvSpPr>
          <p:spPr bwMode="auto">
            <a:xfrm>
              <a:off x="8534326" y="211138"/>
              <a:ext cx="25448" cy="19050"/>
            </a:xfrm>
            <a:custGeom>
              <a:avLst/>
              <a:gdLst/>
              <a:ahLst/>
              <a:cxnLst>
                <a:cxn ang="0">
                  <a:pos x="29" y="22"/>
                </a:cxn>
                <a:cxn ang="0">
                  <a:pos x="28" y="22"/>
                </a:cxn>
                <a:cxn ang="0">
                  <a:pos x="27" y="22"/>
                </a:cxn>
                <a:cxn ang="0">
                  <a:pos x="25" y="22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2" y="20"/>
                </a:cxn>
                <a:cxn ang="0">
                  <a:pos x="21" y="20"/>
                </a:cxn>
                <a:cxn ang="0">
                  <a:pos x="19" y="19"/>
                </a:cxn>
                <a:cxn ang="0">
                  <a:pos x="17" y="22"/>
                </a:cxn>
                <a:cxn ang="0">
                  <a:pos x="16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3" y="19"/>
                </a:cxn>
                <a:cxn ang="0">
                  <a:pos x="12" y="19"/>
                </a:cxn>
                <a:cxn ang="0">
                  <a:pos x="12" y="18"/>
                </a:cxn>
                <a:cxn ang="0">
                  <a:pos x="11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0" y="2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7" y="2"/>
                </a:cxn>
                <a:cxn ang="0">
                  <a:pos x="29" y="3"/>
                </a:cxn>
                <a:cxn ang="0">
                  <a:pos x="30" y="4"/>
                </a:cxn>
                <a:cxn ang="0">
                  <a:pos x="33" y="6"/>
                </a:cxn>
                <a:cxn ang="0">
                  <a:pos x="35" y="8"/>
                </a:cxn>
                <a:cxn ang="0">
                  <a:pos x="35" y="9"/>
                </a:cxn>
                <a:cxn ang="0">
                  <a:pos x="35" y="11"/>
                </a:cxn>
                <a:cxn ang="0">
                  <a:pos x="34" y="13"/>
                </a:cxn>
                <a:cxn ang="0">
                  <a:pos x="34" y="15"/>
                </a:cxn>
                <a:cxn ang="0">
                  <a:pos x="33" y="17"/>
                </a:cxn>
                <a:cxn ang="0">
                  <a:pos x="31" y="19"/>
                </a:cxn>
                <a:cxn ang="0">
                  <a:pos x="30" y="20"/>
                </a:cxn>
                <a:cxn ang="0">
                  <a:pos x="29" y="22"/>
                </a:cxn>
                <a:cxn ang="0">
                  <a:pos x="29" y="22"/>
                </a:cxn>
              </a:cxnLst>
              <a:rect l="0" t="0" r="r" b="b"/>
              <a:pathLst>
                <a:path w="35" h="22">
                  <a:moveTo>
                    <a:pt x="29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30" y="20"/>
                  </a:lnTo>
                  <a:lnTo>
                    <a:pt x="29" y="22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3" name="Freeform 312"/>
            <p:cNvSpPr>
              <a:spLocks/>
            </p:cNvSpPr>
            <p:nvPr/>
          </p:nvSpPr>
          <p:spPr bwMode="auto">
            <a:xfrm>
              <a:off x="8807891" y="206375"/>
              <a:ext cx="23858" cy="22225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2" y="27"/>
                </a:cxn>
                <a:cxn ang="0">
                  <a:pos x="11" y="26"/>
                </a:cxn>
                <a:cxn ang="0">
                  <a:pos x="11" y="26"/>
                </a:cxn>
                <a:cxn ang="0">
                  <a:pos x="10" y="25"/>
                </a:cxn>
                <a:cxn ang="0">
                  <a:pos x="10" y="23"/>
                </a:cxn>
                <a:cxn ang="0">
                  <a:pos x="10" y="22"/>
                </a:cxn>
                <a:cxn ang="0">
                  <a:pos x="8" y="21"/>
                </a:cxn>
                <a:cxn ang="0">
                  <a:pos x="10" y="20"/>
                </a:cxn>
                <a:cxn ang="0">
                  <a:pos x="10" y="19"/>
                </a:cxn>
                <a:cxn ang="0">
                  <a:pos x="11" y="19"/>
                </a:cxn>
                <a:cxn ang="0">
                  <a:pos x="11" y="17"/>
                </a:cxn>
                <a:cxn ang="0">
                  <a:pos x="12" y="17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4" y="15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2" y="15"/>
                </a:cxn>
                <a:cxn ang="0">
                  <a:pos x="11" y="15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3" y="4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29" y="3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6"/>
                </a:cxn>
                <a:cxn ang="0">
                  <a:pos x="29" y="9"/>
                </a:cxn>
                <a:cxn ang="0">
                  <a:pos x="28" y="10"/>
                </a:cxn>
                <a:cxn ang="0">
                  <a:pos x="28" y="11"/>
                </a:cxn>
                <a:cxn ang="0">
                  <a:pos x="28" y="12"/>
                </a:cxn>
                <a:cxn ang="0">
                  <a:pos x="28" y="15"/>
                </a:cxn>
                <a:cxn ang="0">
                  <a:pos x="14" y="27"/>
                </a:cxn>
                <a:cxn ang="0">
                  <a:pos x="12" y="27"/>
                </a:cxn>
              </a:cxnLst>
              <a:rect l="0" t="0" r="r" b="b"/>
              <a:pathLst>
                <a:path w="29" h="27">
                  <a:moveTo>
                    <a:pt x="12" y="27"/>
                  </a:moveTo>
                  <a:lnTo>
                    <a:pt x="12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9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5"/>
                  </a:lnTo>
                  <a:lnTo>
                    <a:pt x="14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Freeform 313"/>
            <p:cNvSpPr>
              <a:spLocks/>
            </p:cNvSpPr>
            <p:nvPr/>
          </p:nvSpPr>
          <p:spPr bwMode="auto">
            <a:xfrm>
              <a:off x="8817434" y="212725"/>
              <a:ext cx="9543" cy="1270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1" y="4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0" y="16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Freeform 314"/>
            <p:cNvSpPr>
              <a:spLocks/>
            </p:cNvSpPr>
            <p:nvPr/>
          </p:nvSpPr>
          <p:spPr bwMode="auto">
            <a:xfrm>
              <a:off x="8714053" y="161925"/>
              <a:ext cx="38172" cy="49213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23" y="37"/>
                </a:cxn>
                <a:cxn ang="0">
                  <a:pos x="21" y="37"/>
                </a:cxn>
                <a:cxn ang="0">
                  <a:pos x="20" y="36"/>
                </a:cxn>
                <a:cxn ang="0">
                  <a:pos x="18" y="35"/>
                </a:cxn>
                <a:cxn ang="0">
                  <a:pos x="18" y="34"/>
                </a:cxn>
                <a:cxn ang="0">
                  <a:pos x="20" y="34"/>
                </a:cxn>
                <a:cxn ang="0">
                  <a:pos x="21" y="33"/>
                </a:cxn>
                <a:cxn ang="0">
                  <a:pos x="22" y="33"/>
                </a:cxn>
                <a:cxn ang="0">
                  <a:pos x="21" y="30"/>
                </a:cxn>
                <a:cxn ang="0">
                  <a:pos x="18" y="28"/>
                </a:cxn>
                <a:cxn ang="0">
                  <a:pos x="12" y="23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6" y="15"/>
                </a:cxn>
                <a:cxn ang="0">
                  <a:pos x="9" y="17"/>
                </a:cxn>
                <a:cxn ang="0">
                  <a:pos x="4" y="0"/>
                </a:cxn>
                <a:cxn ang="0">
                  <a:pos x="17" y="20"/>
                </a:cxn>
                <a:cxn ang="0">
                  <a:pos x="18" y="17"/>
                </a:cxn>
                <a:cxn ang="0">
                  <a:pos x="18" y="13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1" y="8"/>
                </a:cxn>
                <a:cxn ang="0">
                  <a:pos x="22" y="18"/>
                </a:cxn>
                <a:cxn ang="0">
                  <a:pos x="24" y="26"/>
                </a:cxn>
                <a:cxn ang="0">
                  <a:pos x="27" y="30"/>
                </a:cxn>
                <a:cxn ang="0">
                  <a:pos x="29" y="34"/>
                </a:cxn>
                <a:cxn ang="0">
                  <a:pos x="33" y="37"/>
                </a:cxn>
                <a:cxn ang="0">
                  <a:pos x="38" y="20"/>
                </a:cxn>
                <a:cxn ang="0">
                  <a:pos x="38" y="30"/>
                </a:cxn>
                <a:cxn ang="0">
                  <a:pos x="41" y="41"/>
                </a:cxn>
                <a:cxn ang="0">
                  <a:pos x="45" y="51"/>
                </a:cxn>
                <a:cxn ang="0">
                  <a:pos x="50" y="61"/>
                </a:cxn>
              </a:cxnLst>
              <a:rect l="0" t="0" r="r" b="b"/>
              <a:pathLst>
                <a:path w="50" h="61">
                  <a:moveTo>
                    <a:pt x="48" y="61"/>
                  </a:moveTo>
                  <a:lnTo>
                    <a:pt x="24" y="37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9"/>
                  </a:lnTo>
                  <a:lnTo>
                    <a:pt x="18" y="28"/>
                  </a:lnTo>
                  <a:lnTo>
                    <a:pt x="15" y="25"/>
                  </a:lnTo>
                  <a:lnTo>
                    <a:pt x="12" y="23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2" y="17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22" y="18"/>
                  </a:lnTo>
                  <a:lnTo>
                    <a:pt x="23" y="23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7" y="30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1" y="35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8" y="20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5"/>
                  </a:lnTo>
                  <a:lnTo>
                    <a:pt x="41" y="41"/>
                  </a:lnTo>
                  <a:lnTo>
                    <a:pt x="43" y="46"/>
                  </a:lnTo>
                  <a:lnTo>
                    <a:pt x="45" y="51"/>
                  </a:lnTo>
                  <a:lnTo>
                    <a:pt x="48" y="56"/>
                  </a:lnTo>
                  <a:lnTo>
                    <a:pt x="50" y="61"/>
                  </a:lnTo>
                  <a:lnTo>
                    <a:pt x="48" y="61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Freeform 315"/>
            <p:cNvSpPr>
              <a:spLocks/>
            </p:cNvSpPr>
            <p:nvPr/>
          </p:nvSpPr>
          <p:spPr bwMode="auto">
            <a:xfrm>
              <a:off x="8766538" y="169863"/>
              <a:ext cx="15905" cy="36512"/>
            </a:xfrm>
            <a:custGeom>
              <a:avLst/>
              <a:gdLst/>
              <a:ahLst/>
              <a:cxnLst>
                <a:cxn ang="0">
                  <a:pos x="4" y="46"/>
                </a:cxn>
                <a:cxn ang="0">
                  <a:pos x="0" y="13"/>
                </a:cxn>
                <a:cxn ang="0">
                  <a:pos x="3" y="11"/>
                </a:cxn>
                <a:cxn ang="0">
                  <a:pos x="5" y="10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16" y="5"/>
                </a:cxn>
                <a:cxn ang="0">
                  <a:pos x="17" y="4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20" y="4"/>
                </a:cxn>
                <a:cxn ang="0">
                  <a:pos x="20" y="6"/>
                </a:cxn>
                <a:cxn ang="0">
                  <a:pos x="20" y="9"/>
                </a:cxn>
                <a:cxn ang="0">
                  <a:pos x="20" y="11"/>
                </a:cxn>
                <a:cxn ang="0">
                  <a:pos x="18" y="14"/>
                </a:cxn>
                <a:cxn ang="0">
                  <a:pos x="18" y="17"/>
                </a:cxn>
                <a:cxn ang="0">
                  <a:pos x="17" y="20"/>
                </a:cxn>
                <a:cxn ang="0">
                  <a:pos x="16" y="22"/>
                </a:cxn>
                <a:cxn ang="0">
                  <a:pos x="15" y="27"/>
                </a:cxn>
                <a:cxn ang="0">
                  <a:pos x="12" y="32"/>
                </a:cxn>
                <a:cxn ang="0">
                  <a:pos x="10" y="38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6"/>
                </a:cxn>
                <a:cxn ang="0">
                  <a:pos x="5" y="46"/>
                </a:cxn>
                <a:cxn ang="0">
                  <a:pos x="4" y="46"/>
                </a:cxn>
              </a:cxnLst>
              <a:rect l="0" t="0" r="r" b="b"/>
              <a:pathLst>
                <a:path w="20" h="46">
                  <a:moveTo>
                    <a:pt x="4" y="46"/>
                  </a:moveTo>
                  <a:lnTo>
                    <a:pt x="0" y="13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8" y="17"/>
                  </a:lnTo>
                  <a:lnTo>
                    <a:pt x="17" y="20"/>
                  </a:lnTo>
                  <a:lnTo>
                    <a:pt x="16" y="22"/>
                  </a:lnTo>
                  <a:lnTo>
                    <a:pt x="15" y="27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Freeform 316"/>
            <p:cNvSpPr>
              <a:spLocks/>
            </p:cNvSpPr>
            <p:nvPr/>
          </p:nvSpPr>
          <p:spPr bwMode="auto">
            <a:xfrm>
              <a:off x="8547050" y="169863"/>
              <a:ext cx="34991" cy="33337"/>
            </a:xfrm>
            <a:custGeom>
              <a:avLst/>
              <a:gdLst/>
              <a:ahLst/>
              <a:cxnLst>
                <a:cxn ang="0">
                  <a:pos x="22" y="31"/>
                </a:cxn>
                <a:cxn ang="0">
                  <a:pos x="23" y="27"/>
                </a:cxn>
                <a:cxn ang="0">
                  <a:pos x="18" y="23"/>
                </a:cxn>
                <a:cxn ang="0">
                  <a:pos x="12" y="18"/>
                </a:cxn>
                <a:cxn ang="0">
                  <a:pos x="6" y="15"/>
                </a:cxn>
                <a:cxn ang="0">
                  <a:pos x="0" y="12"/>
                </a:cxn>
                <a:cxn ang="0">
                  <a:pos x="1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6" y="10"/>
                </a:cxn>
                <a:cxn ang="0">
                  <a:pos x="6" y="7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7" y="4"/>
                </a:cxn>
                <a:cxn ang="0">
                  <a:pos x="9" y="7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9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3" y="0"/>
                </a:cxn>
                <a:cxn ang="0">
                  <a:pos x="16" y="9"/>
                </a:cxn>
                <a:cxn ang="0">
                  <a:pos x="21" y="18"/>
                </a:cxn>
                <a:cxn ang="0">
                  <a:pos x="26" y="26"/>
                </a:cxn>
                <a:cxn ang="0">
                  <a:pos x="28" y="29"/>
                </a:cxn>
                <a:cxn ang="0">
                  <a:pos x="32" y="32"/>
                </a:cxn>
                <a:cxn ang="0">
                  <a:pos x="33" y="29"/>
                </a:cxn>
                <a:cxn ang="0">
                  <a:pos x="33" y="27"/>
                </a:cxn>
                <a:cxn ang="0">
                  <a:pos x="32" y="23"/>
                </a:cxn>
                <a:cxn ang="0">
                  <a:pos x="32" y="21"/>
                </a:cxn>
                <a:cxn ang="0">
                  <a:pos x="35" y="22"/>
                </a:cxn>
                <a:cxn ang="0">
                  <a:pos x="37" y="29"/>
                </a:cxn>
                <a:cxn ang="0">
                  <a:pos x="39" y="36"/>
                </a:cxn>
                <a:cxn ang="0">
                  <a:pos x="43" y="42"/>
                </a:cxn>
                <a:cxn ang="0">
                  <a:pos x="45" y="44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22" y="31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6" y="21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8" y="14"/>
                  </a:lnTo>
                  <a:lnTo>
                    <a:pt x="21" y="18"/>
                  </a:lnTo>
                  <a:lnTo>
                    <a:pt x="22" y="22"/>
                  </a:lnTo>
                  <a:lnTo>
                    <a:pt x="26" y="26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5" y="18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7" y="29"/>
                  </a:lnTo>
                  <a:lnTo>
                    <a:pt x="38" y="32"/>
                  </a:lnTo>
                  <a:lnTo>
                    <a:pt x="39" y="36"/>
                  </a:lnTo>
                  <a:lnTo>
                    <a:pt x="42" y="39"/>
                  </a:lnTo>
                  <a:lnTo>
                    <a:pt x="43" y="42"/>
                  </a:lnTo>
                  <a:lnTo>
                    <a:pt x="45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Freeform 317"/>
            <p:cNvSpPr>
              <a:spLocks/>
            </p:cNvSpPr>
            <p:nvPr/>
          </p:nvSpPr>
          <p:spPr bwMode="auto">
            <a:xfrm>
              <a:off x="8624985" y="165100"/>
              <a:ext cx="44534" cy="41275"/>
            </a:xfrm>
            <a:custGeom>
              <a:avLst/>
              <a:gdLst/>
              <a:ahLst/>
              <a:cxnLst>
                <a:cxn ang="0">
                  <a:pos x="2" y="47"/>
                </a:cxn>
                <a:cxn ang="0">
                  <a:pos x="8" y="41"/>
                </a:cxn>
                <a:cxn ang="0">
                  <a:pos x="13" y="34"/>
                </a:cxn>
                <a:cxn ang="0">
                  <a:pos x="17" y="31"/>
                </a:cxn>
                <a:cxn ang="0">
                  <a:pos x="19" y="27"/>
                </a:cxn>
                <a:cxn ang="0">
                  <a:pos x="21" y="21"/>
                </a:cxn>
                <a:cxn ang="0">
                  <a:pos x="23" y="19"/>
                </a:cxn>
                <a:cxn ang="0">
                  <a:pos x="23" y="20"/>
                </a:cxn>
                <a:cxn ang="0">
                  <a:pos x="23" y="22"/>
                </a:cxn>
                <a:cxn ang="0">
                  <a:pos x="22" y="23"/>
                </a:cxn>
                <a:cxn ang="0">
                  <a:pos x="22" y="26"/>
                </a:cxn>
                <a:cxn ang="0">
                  <a:pos x="25" y="25"/>
                </a:cxn>
                <a:cxn ang="0">
                  <a:pos x="29" y="23"/>
                </a:cxn>
                <a:cxn ang="0">
                  <a:pos x="33" y="20"/>
                </a:cxn>
                <a:cxn ang="0">
                  <a:pos x="34" y="17"/>
                </a:cxn>
                <a:cxn ang="0">
                  <a:pos x="41" y="3"/>
                </a:cxn>
                <a:cxn ang="0">
                  <a:pos x="41" y="5"/>
                </a:cxn>
                <a:cxn ang="0">
                  <a:pos x="40" y="9"/>
                </a:cxn>
                <a:cxn ang="0">
                  <a:pos x="40" y="11"/>
                </a:cxn>
                <a:cxn ang="0">
                  <a:pos x="55" y="3"/>
                </a:cxn>
                <a:cxn ang="0">
                  <a:pos x="45" y="14"/>
                </a:cxn>
                <a:cxn ang="0">
                  <a:pos x="46" y="15"/>
                </a:cxn>
                <a:cxn ang="0">
                  <a:pos x="46" y="16"/>
                </a:cxn>
                <a:cxn ang="0">
                  <a:pos x="49" y="15"/>
                </a:cxn>
                <a:cxn ang="0">
                  <a:pos x="52" y="14"/>
                </a:cxn>
                <a:cxn ang="0">
                  <a:pos x="54" y="14"/>
                </a:cxn>
                <a:cxn ang="0">
                  <a:pos x="55" y="15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33" y="28"/>
                </a:cxn>
                <a:cxn ang="0">
                  <a:pos x="34" y="28"/>
                </a:cxn>
                <a:cxn ang="0">
                  <a:pos x="36" y="28"/>
                </a:cxn>
                <a:cxn ang="0">
                  <a:pos x="32" y="32"/>
                </a:cxn>
                <a:cxn ang="0">
                  <a:pos x="23" y="34"/>
                </a:cxn>
                <a:cxn ang="0">
                  <a:pos x="16" y="38"/>
                </a:cxn>
                <a:cxn ang="0">
                  <a:pos x="12" y="41"/>
                </a:cxn>
                <a:cxn ang="0">
                  <a:pos x="8" y="44"/>
                </a:cxn>
                <a:cxn ang="0">
                  <a:pos x="6" y="48"/>
                </a:cxn>
                <a:cxn ang="0">
                  <a:pos x="0" y="50"/>
                </a:cxn>
              </a:cxnLst>
              <a:rect l="0" t="0" r="r" b="b"/>
              <a:pathLst>
                <a:path w="55" h="50">
                  <a:moveTo>
                    <a:pt x="0" y="50"/>
                  </a:moveTo>
                  <a:lnTo>
                    <a:pt x="2" y="47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12" y="37"/>
                  </a:lnTo>
                  <a:lnTo>
                    <a:pt x="13" y="34"/>
                  </a:lnTo>
                  <a:lnTo>
                    <a:pt x="16" y="33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29" y="23"/>
                  </a:lnTo>
                  <a:lnTo>
                    <a:pt x="30" y="22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5"/>
                  </a:lnTo>
                  <a:lnTo>
                    <a:pt x="55" y="15"/>
                  </a:lnTo>
                  <a:lnTo>
                    <a:pt x="54" y="17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6" y="31"/>
                  </a:lnTo>
                  <a:lnTo>
                    <a:pt x="32" y="32"/>
                  </a:lnTo>
                  <a:lnTo>
                    <a:pt x="28" y="33"/>
                  </a:lnTo>
                  <a:lnTo>
                    <a:pt x="23" y="34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3" y="39"/>
                  </a:lnTo>
                  <a:lnTo>
                    <a:pt x="12" y="41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7" y="45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Freeform 318"/>
            <p:cNvSpPr>
              <a:spLocks/>
            </p:cNvSpPr>
            <p:nvPr/>
          </p:nvSpPr>
          <p:spPr bwMode="auto">
            <a:xfrm>
              <a:off x="8785624" y="165100"/>
              <a:ext cx="33401" cy="33338"/>
            </a:xfrm>
            <a:custGeom>
              <a:avLst/>
              <a:gdLst/>
              <a:ahLst/>
              <a:cxnLst>
                <a:cxn ang="0">
                  <a:pos x="2" y="39"/>
                </a:cxn>
                <a:cxn ang="0">
                  <a:pos x="5" y="34"/>
                </a:cxn>
                <a:cxn ang="0">
                  <a:pos x="9" y="30"/>
                </a:cxn>
                <a:cxn ang="0">
                  <a:pos x="10" y="25"/>
                </a:cxn>
                <a:cxn ang="0">
                  <a:pos x="10" y="21"/>
                </a:cxn>
                <a:cxn ang="0">
                  <a:pos x="11" y="19"/>
                </a:cxn>
                <a:cxn ang="0">
                  <a:pos x="13" y="20"/>
                </a:cxn>
                <a:cxn ang="0">
                  <a:pos x="13" y="21"/>
                </a:cxn>
                <a:cxn ang="0">
                  <a:pos x="13" y="23"/>
                </a:cxn>
                <a:cxn ang="0">
                  <a:pos x="13" y="25"/>
                </a:cxn>
                <a:cxn ang="0">
                  <a:pos x="16" y="25"/>
                </a:cxn>
                <a:cxn ang="0">
                  <a:pos x="20" y="22"/>
                </a:cxn>
                <a:cxn ang="0">
                  <a:pos x="24" y="19"/>
                </a:cxn>
                <a:cxn ang="0">
                  <a:pos x="27" y="11"/>
                </a:cxn>
                <a:cxn ang="0">
                  <a:pos x="30" y="4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5"/>
                </a:cxn>
                <a:cxn ang="0">
                  <a:pos x="32" y="8"/>
                </a:cxn>
                <a:cxn ang="0">
                  <a:pos x="33" y="9"/>
                </a:cxn>
                <a:cxn ang="0">
                  <a:pos x="36" y="8"/>
                </a:cxn>
                <a:cxn ang="0">
                  <a:pos x="37" y="5"/>
                </a:cxn>
                <a:cxn ang="0">
                  <a:pos x="40" y="3"/>
                </a:cxn>
                <a:cxn ang="0">
                  <a:pos x="43" y="0"/>
                </a:cxn>
                <a:cxn ang="0">
                  <a:pos x="36" y="14"/>
                </a:cxn>
                <a:cxn ang="0">
                  <a:pos x="37" y="15"/>
                </a:cxn>
                <a:cxn ang="0">
                  <a:pos x="38" y="15"/>
                </a:cxn>
                <a:cxn ang="0">
                  <a:pos x="41" y="15"/>
                </a:cxn>
                <a:cxn ang="0">
                  <a:pos x="42" y="15"/>
                </a:cxn>
                <a:cxn ang="0">
                  <a:pos x="42" y="16"/>
                </a:cxn>
                <a:cxn ang="0">
                  <a:pos x="42" y="17"/>
                </a:cxn>
                <a:cxn ang="0">
                  <a:pos x="42" y="19"/>
                </a:cxn>
                <a:cxn ang="0">
                  <a:pos x="38" y="19"/>
                </a:cxn>
                <a:cxn ang="0">
                  <a:pos x="32" y="20"/>
                </a:cxn>
                <a:cxn ang="0">
                  <a:pos x="25" y="23"/>
                </a:cxn>
                <a:cxn ang="0">
                  <a:pos x="19" y="27"/>
                </a:cxn>
                <a:cxn ang="0">
                  <a:pos x="16" y="31"/>
                </a:cxn>
                <a:cxn ang="0">
                  <a:pos x="19" y="32"/>
                </a:cxn>
                <a:cxn ang="0">
                  <a:pos x="21" y="32"/>
                </a:cxn>
                <a:cxn ang="0">
                  <a:pos x="24" y="32"/>
                </a:cxn>
                <a:cxn ang="0">
                  <a:pos x="25" y="34"/>
                </a:cxn>
                <a:cxn ang="0">
                  <a:pos x="7" y="38"/>
                </a:cxn>
                <a:cxn ang="0">
                  <a:pos x="5" y="39"/>
                </a:cxn>
                <a:cxn ang="0">
                  <a:pos x="4" y="41"/>
                </a:cxn>
                <a:cxn ang="0">
                  <a:pos x="2" y="42"/>
                </a:cxn>
                <a:cxn ang="0">
                  <a:pos x="0" y="42"/>
                </a:cxn>
              </a:cxnLst>
              <a:rect l="0" t="0" r="r" b="b"/>
              <a:pathLst>
                <a:path w="43" h="42">
                  <a:moveTo>
                    <a:pt x="0" y="42"/>
                  </a:moveTo>
                  <a:lnTo>
                    <a:pt x="2" y="39"/>
                  </a:lnTo>
                  <a:lnTo>
                    <a:pt x="3" y="37"/>
                  </a:lnTo>
                  <a:lnTo>
                    <a:pt x="5" y="34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4" y="19"/>
                  </a:lnTo>
                  <a:lnTo>
                    <a:pt x="25" y="15"/>
                  </a:lnTo>
                  <a:lnTo>
                    <a:pt x="27" y="11"/>
                  </a:lnTo>
                  <a:lnTo>
                    <a:pt x="29" y="8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0" y="3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2" y="20"/>
                  </a:lnTo>
                  <a:lnTo>
                    <a:pt x="29" y="21"/>
                  </a:lnTo>
                  <a:lnTo>
                    <a:pt x="25" y="23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8" y="31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8" y="37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0" name="Freeform 319"/>
            <p:cNvSpPr>
              <a:spLocks/>
            </p:cNvSpPr>
            <p:nvPr/>
          </p:nvSpPr>
          <p:spPr bwMode="auto">
            <a:xfrm>
              <a:off x="8596356" y="139700"/>
              <a:ext cx="19086" cy="57150"/>
            </a:xfrm>
            <a:custGeom>
              <a:avLst/>
              <a:gdLst/>
              <a:ahLst/>
              <a:cxnLst>
                <a:cxn ang="0">
                  <a:pos x="11" y="67"/>
                </a:cxn>
                <a:cxn ang="0">
                  <a:pos x="10" y="57"/>
                </a:cxn>
                <a:cxn ang="0">
                  <a:pos x="9" y="48"/>
                </a:cxn>
                <a:cxn ang="0">
                  <a:pos x="8" y="45"/>
                </a:cxn>
                <a:cxn ang="0">
                  <a:pos x="5" y="40"/>
                </a:cxn>
                <a:cxn ang="0">
                  <a:pos x="1" y="36"/>
                </a:cxn>
                <a:cxn ang="0">
                  <a:pos x="0" y="33"/>
                </a:cxn>
                <a:cxn ang="0">
                  <a:pos x="3" y="33"/>
                </a:cxn>
                <a:cxn ang="0">
                  <a:pos x="4" y="35"/>
                </a:cxn>
                <a:cxn ang="0">
                  <a:pos x="5" y="36"/>
                </a:cxn>
                <a:cxn ang="0">
                  <a:pos x="8" y="39"/>
                </a:cxn>
                <a:cxn ang="0">
                  <a:pos x="10" y="34"/>
                </a:cxn>
                <a:cxn ang="0">
                  <a:pos x="10" y="30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5" y="15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12" y="3"/>
                </a:cxn>
                <a:cxn ang="0">
                  <a:pos x="14" y="7"/>
                </a:cxn>
                <a:cxn ang="0">
                  <a:pos x="12" y="12"/>
                </a:cxn>
                <a:cxn ang="0">
                  <a:pos x="12" y="17"/>
                </a:cxn>
                <a:cxn ang="0">
                  <a:pos x="25" y="9"/>
                </a:cxn>
                <a:cxn ang="0">
                  <a:pos x="20" y="14"/>
                </a:cxn>
                <a:cxn ang="0">
                  <a:pos x="16" y="23"/>
                </a:cxn>
                <a:cxn ang="0">
                  <a:pos x="12" y="31"/>
                </a:cxn>
                <a:cxn ang="0">
                  <a:pos x="12" y="35"/>
                </a:cxn>
                <a:cxn ang="0">
                  <a:pos x="12" y="40"/>
                </a:cxn>
                <a:cxn ang="0">
                  <a:pos x="15" y="39"/>
                </a:cxn>
                <a:cxn ang="0">
                  <a:pos x="17" y="36"/>
                </a:cxn>
                <a:cxn ang="0">
                  <a:pos x="19" y="34"/>
                </a:cxn>
                <a:cxn ang="0">
                  <a:pos x="22" y="33"/>
                </a:cxn>
                <a:cxn ang="0">
                  <a:pos x="21" y="39"/>
                </a:cxn>
                <a:cxn ang="0">
                  <a:pos x="16" y="46"/>
                </a:cxn>
                <a:cxn ang="0">
                  <a:pos x="14" y="52"/>
                </a:cxn>
                <a:cxn ang="0">
                  <a:pos x="12" y="57"/>
                </a:cxn>
                <a:cxn ang="0">
                  <a:pos x="12" y="62"/>
                </a:cxn>
                <a:cxn ang="0">
                  <a:pos x="12" y="67"/>
                </a:cxn>
                <a:cxn ang="0">
                  <a:pos x="11" y="70"/>
                </a:cxn>
              </a:cxnLst>
              <a:rect l="0" t="0" r="r" b="b"/>
              <a:pathLst>
                <a:path w="25" h="70">
                  <a:moveTo>
                    <a:pt x="11" y="70"/>
                  </a:moveTo>
                  <a:lnTo>
                    <a:pt x="11" y="67"/>
                  </a:lnTo>
                  <a:lnTo>
                    <a:pt x="10" y="61"/>
                  </a:lnTo>
                  <a:lnTo>
                    <a:pt x="10" y="57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9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6" y="19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7"/>
                  </a:lnTo>
                  <a:lnTo>
                    <a:pt x="9" y="17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7" y="19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6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3" y="34"/>
                  </a:lnTo>
                  <a:lnTo>
                    <a:pt x="21" y="39"/>
                  </a:lnTo>
                  <a:lnTo>
                    <a:pt x="19" y="42"/>
                  </a:lnTo>
                  <a:lnTo>
                    <a:pt x="16" y="46"/>
                  </a:lnTo>
                  <a:lnTo>
                    <a:pt x="15" y="51"/>
                  </a:lnTo>
                  <a:lnTo>
                    <a:pt x="14" y="52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4" y="68"/>
                  </a:lnTo>
                  <a:lnTo>
                    <a:pt x="11" y="70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1" name="Freeform 320"/>
            <p:cNvSpPr>
              <a:spLocks/>
            </p:cNvSpPr>
            <p:nvPr/>
          </p:nvSpPr>
          <p:spPr bwMode="auto">
            <a:xfrm>
              <a:off x="8440488" y="160338"/>
              <a:ext cx="7952" cy="9525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3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5" y="13"/>
                </a:cxn>
                <a:cxn ang="0">
                  <a:pos x="3" y="13"/>
                </a:cxn>
              </a:cxnLst>
              <a:rect l="0" t="0" r="r" b="b"/>
              <a:pathLst>
                <a:path w="9" h="13">
                  <a:moveTo>
                    <a:pt x="3" y="13"/>
                  </a:moveTo>
                  <a:lnTo>
                    <a:pt x="3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2" name="Freeform 321"/>
            <p:cNvSpPr>
              <a:spLocks/>
            </p:cNvSpPr>
            <p:nvPr/>
          </p:nvSpPr>
          <p:spPr bwMode="auto">
            <a:xfrm>
              <a:off x="8753814" y="160338"/>
              <a:ext cx="3181" cy="158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Freeform 322"/>
            <p:cNvSpPr>
              <a:spLocks/>
            </p:cNvSpPr>
            <p:nvPr/>
          </p:nvSpPr>
          <p:spPr bwMode="auto">
            <a:xfrm>
              <a:off x="8429354" y="133350"/>
              <a:ext cx="23858" cy="26988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5" y="29"/>
                </a:cxn>
                <a:cxn ang="0">
                  <a:pos x="2" y="25"/>
                </a:cxn>
                <a:cxn ang="0">
                  <a:pos x="1" y="20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5" y="3"/>
                </a:cxn>
                <a:cxn ang="0">
                  <a:pos x="19" y="6"/>
                </a:cxn>
                <a:cxn ang="0">
                  <a:pos x="23" y="9"/>
                </a:cxn>
                <a:cxn ang="0">
                  <a:pos x="25" y="12"/>
                </a:cxn>
                <a:cxn ang="0">
                  <a:pos x="28" y="15"/>
                </a:cxn>
                <a:cxn ang="0">
                  <a:pos x="31" y="18"/>
                </a:cxn>
                <a:cxn ang="0">
                  <a:pos x="30" y="19"/>
                </a:cxn>
                <a:cxn ang="0">
                  <a:pos x="29" y="22"/>
                </a:cxn>
                <a:cxn ang="0">
                  <a:pos x="28" y="23"/>
                </a:cxn>
                <a:cxn ang="0">
                  <a:pos x="25" y="24"/>
                </a:cxn>
                <a:cxn ang="0">
                  <a:pos x="24" y="25"/>
                </a:cxn>
                <a:cxn ang="0">
                  <a:pos x="22" y="26"/>
                </a:cxn>
                <a:cxn ang="0">
                  <a:pos x="20" y="26"/>
                </a:cxn>
                <a:cxn ang="0">
                  <a:pos x="18" y="28"/>
                </a:cxn>
                <a:cxn ang="0">
                  <a:pos x="17" y="28"/>
                </a:cxn>
                <a:cxn ang="0">
                  <a:pos x="15" y="26"/>
                </a:cxn>
                <a:cxn ang="0">
                  <a:pos x="14" y="26"/>
                </a:cxn>
                <a:cxn ang="0">
                  <a:pos x="14" y="25"/>
                </a:cxn>
                <a:cxn ang="0">
                  <a:pos x="13" y="24"/>
                </a:cxn>
                <a:cxn ang="0">
                  <a:pos x="13" y="23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1" y="22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2" y="25"/>
                </a:cxn>
                <a:cxn ang="0">
                  <a:pos x="12" y="26"/>
                </a:cxn>
                <a:cxn ang="0">
                  <a:pos x="13" y="28"/>
                </a:cxn>
                <a:cxn ang="0">
                  <a:pos x="13" y="28"/>
                </a:cxn>
                <a:cxn ang="0">
                  <a:pos x="12" y="28"/>
                </a:cxn>
                <a:cxn ang="0">
                  <a:pos x="11" y="28"/>
                </a:cxn>
                <a:cxn ang="0">
                  <a:pos x="11" y="28"/>
                </a:cxn>
                <a:cxn ang="0">
                  <a:pos x="9" y="26"/>
                </a:cxn>
                <a:cxn ang="0">
                  <a:pos x="8" y="25"/>
                </a:cxn>
                <a:cxn ang="0">
                  <a:pos x="7" y="23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1" y="15"/>
                </a:cxn>
                <a:cxn ang="0">
                  <a:pos x="9" y="31"/>
                </a:cxn>
                <a:cxn ang="0">
                  <a:pos x="7" y="33"/>
                </a:cxn>
              </a:cxnLst>
              <a:rect l="0" t="0" r="r" b="b"/>
              <a:pathLst>
                <a:path w="31" h="33">
                  <a:moveTo>
                    <a:pt x="7" y="33"/>
                  </a:moveTo>
                  <a:lnTo>
                    <a:pt x="5" y="29"/>
                  </a:lnTo>
                  <a:lnTo>
                    <a:pt x="2" y="25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3"/>
                  </a:lnTo>
                  <a:lnTo>
                    <a:pt x="19" y="6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4" y="25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9" y="26"/>
                  </a:lnTo>
                  <a:lnTo>
                    <a:pt x="8" y="25"/>
                  </a:lnTo>
                  <a:lnTo>
                    <a:pt x="7" y="23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9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Freeform 323"/>
            <p:cNvSpPr>
              <a:spLocks/>
            </p:cNvSpPr>
            <p:nvPr/>
          </p:nvSpPr>
          <p:spPr bwMode="auto">
            <a:xfrm>
              <a:off x="8764948" y="128588"/>
              <a:ext cx="22267" cy="28575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0" y="22"/>
                </a:cxn>
                <a:cxn ang="0">
                  <a:pos x="12" y="5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5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26" y="12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6" y="18"/>
                </a:cxn>
                <a:cxn ang="0">
                  <a:pos x="26" y="22"/>
                </a:cxn>
                <a:cxn ang="0">
                  <a:pos x="26" y="23"/>
                </a:cxn>
                <a:cxn ang="0">
                  <a:pos x="25" y="25"/>
                </a:cxn>
                <a:cxn ang="0">
                  <a:pos x="24" y="28"/>
                </a:cxn>
                <a:cxn ang="0">
                  <a:pos x="24" y="30"/>
                </a:cxn>
                <a:cxn ang="0">
                  <a:pos x="23" y="33"/>
                </a:cxn>
                <a:cxn ang="0">
                  <a:pos x="20" y="34"/>
                </a:cxn>
                <a:cxn ang="0">
                  <a:pos x="19" y="36"/>
                </a:cxn>
              </a:cxnLst>
              <a:rect l="0" t="0" r="r" b="b"/>
              <a:pathLst>
                <a:path w="28" h="36">
                  <a:moveTo>
                    <a:pt x="19" y="36"/>
                  </a:moveTo>
                  <a:lnTo>
                    <a:pt x="0" y="22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5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3" y="33"/>
                  </a:lnTo>
                  <a:lnTo>
                    <a:pt x="20" y="34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8989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Freeform 324"/>
            <p:cNvSpPr>
              <a:spLocks/>
            </p:cNvSpPr>
            <p:nvPr/>
          </p:nvSpPr>
          <p:spPr bwMode="auto">
            <a:xfrm>
              <a:off x="8766538" y="133350"/>
              <a:ext cx="9543" cy="1428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3" y="17"/>
                </a:cxn>
              </a:cxnLst>
              <a:rect l="0" t="0" r="r" b="b"/>
              <a:pathLst>
                <a:path w="12" h="17">
                  <a:moveTo>
                    <a:pt x="3" y="17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F0F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7" name="Rechteck 106"/>
          <p:cNvSpPr>
            <a:spLocks noChangeArrowheads="1"/>
          </p:cNvSpPr>
          <p:nvPr/>
        </p:nvSpPr>
        <p:spPr bwMode="auto">
          <a:xfrm>
            <a:off x="0" y="773113"/>
            <a:ext cx="9144000" cy="57229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030" name="Bild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6838" y="101600"/>
            <a:ext cx="2349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Datumsplatzhalter 3"/>
          <p:cNvSpPr>
            <a:spLocks noGrp="1"/>
          </p:cNvSpPr>
          <p:nvPr>
            <p:ph type="dt" sz="half" idx="2"/>
          </p:nvPr>
        </p:nvSpPr>
        <p:spPr>
          <a:xfrm>
            <a:off x="49213" y="6557963"/>
            <a:ext cx="1071562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99CC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02388" y="6557963"/>
            <a:ext cx="2066925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030A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Titel</a:t>
            </a:r>
          </a:p>
        </p:txBody>
      </p:sp>
      <p:sp>
        <p:nvSpPr>
          <p:cNvPr id="1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4400" y="6557963"/>
            <a:ext cx="609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030A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9C7547BA-B610-4171-9B26-447E087329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2" r:id="rId8"/>
    <p:sldLayoutId id="2147484563" r:id="rId9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  <p:pic>
        <p:nvPicPr>
          <p:cNvPr id="11" name="Grafik 10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2599" y="6387358"/>
            <a:ext cx="390805" cy="470642"/>
          </a:xfrm>
          <a:prstGeom prst="rect">
            <a:avLst/>
          </a:prstGeom>
        </p:spPr>
      </p:pic>
      <p:pic>
        <p:nvPicPr>
          <p:cNvPr id="12" name="Grafik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1475" y="1052810"/>
            <a:ext cx="840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dirty="0" smtClean="0">
              <a:latin typeface="Arial Narrow" pitchFamily="34" charset="0"/>
            </a:endParaRPr>
          </a:p>
          <a:p>
            <a:pPr algn="ctr"/>
            <a:endParaRPr lang="de-DE" sz="2400" dirty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136" y="1219200"/>
            <a:ext cx="837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/>
          </a:p>
          <a:p>
            <a:pPr algn="ctr"/>
            <a:endParaRPr lang="de-DE" b="1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48201" y="6550223"/>
            <a:ext cx="392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3851" y="1990635"/>
            <a:ext cx="85820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latin typeface="+mj-lt"/>
              </a:rPr>
              <a:t>Fachtagung: Bildungskoordinierung - (k) eine Kreisaufgabe?</a:t>
            </a:r>
          </a:p>
          <a:p>
            <a:pPr algn="ctr"/>
            <a:r>
              <a:rPr lang="de-DE" sz="2000" dirty="0" smtClean="0">
                <a:latin typeface="+mj-lt"/>
              </a:rPr>
              <a:t>Eine Zwischensichtung</a:t>
            </a:r>
          </a:p>
          <a:p>
            <a:pPr algn="ctr"/>
            <a:r>
              <a:rPr lang="de-DE" sz="1600" dirty="0" smtClean="0">
                <a:latin typeface="+mj-lt"/>
              </a:rPr>
              <a:t>21./22. November 2019 in </a:t>
            </a:r>
            <a:r>
              <a:rPr lang="de-DE" sz="1600" dirty="0" err="1" smtClean="0">
                <a:latin typeface="+mj-lt"/>
              </a:rPr>
              <a:t>Miltenberg</a:t>
            </a:r>
            <a:r>
              <a:rPr lang="de-DE" sz="1600" dirty="0" smtClean="0">
                <a:latin typeface="+mj-lt"/>
              </a:rPr>
              <a:t> (Main)</a:t>
            </a:r>
            <a:endParaRPr lang="de-DE" sz="1600" b="1" dirty="0" smtClean="0">
              <a:latin typeface="+mj-lt"/>
            </a:endParaRPr>
          </a:p>
          <a:p>
            <a:pPr algn="ctr"/>
            <a:endParaRPr lang="de-DE" b="1" dirty="0" smtClean="0">
              <a:latin typeface="+mj-lt"/>
            </a:endParaRPr>
          </a:p>
          <a:p>
            <a:pPr algn="ctr"/>
            <a:r>
              <a:rPr lang="de-DE" sz="2400" b="1" dirty="0" smtClean="0">
                <a:latin typeface="+mj-lt"/>
              </a:rPr>
              <a:t>Beispiele aus der Praxis 1 - Hoyerswerda</a:t>
            </a:r>
            <a:endParaRPr lang="de-DE" dirty="0" smtClean="0">
              <a:latin typeface="+mj-lt"/>
            </a:endParaRPr>
          </a:p>
          <a:p>
            <a:pPr algn="ctr"/>
            <a:r>
              <a:rPr lang="de-DE" dirty="0" smtClean="0">
                <a:latin typeface="+mj-lt"/>
              </a:rPr>
              <a:t>Jens Leschner, </a:t>
            </a:r>
            <a:r>
              <a:rPr lang="de-DE" i="1" dirty="0" smtClean="0">
                <a:latin typeface="+mj-lt"/>
              </a:rPr>
              <a:t>Koordinierungsstelle Bildung Hoyerswerda</a:t>
            </a:r>
          </a:p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074" y="6387358"/>
            <a:ext cx="390805" cy="470642"/>
          </a:xfrm>
          <a:prstGeom prst="rect">
            <a:avLst/>
          </a:prstGeom>
        </p:spPr>
      </p:pic>
      <p:pic>
        <p:nvPicPr>
          <p:cNvPr id="12" name="Grafik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1475" y="1052810"/>
            <a:ext cx="840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dirty="0" smtClean="0">
              <a:latin typeface="Arial Narrow" pitchFamily="34" charset="0"/>
            </a:endParaRPr>
          </a:p>
          <a:p>
            <a:pPr algn="ctr"/>
            <a:endParaRPr lang="de-DE" sz="2400" dirty="0">
              <a:latin typeface="Arial Narrow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57727" y="6550223"/>
            <a:ext cx="391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2561" y="14954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840268" y="809625"/>
            <a:ext cx="330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>
                <a:latin typeface="+mj-lt"/>
              </a:rPr>
              <a:t>Rahmenbedingungen</a:t>
            </a:r>
            <a:endParaRPr lang="de-DE" sz="2800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800725" y="4924426"/>
            <a:ext cx="298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+mj-lt"/>
              </a:rPr>
              <a:t>Hoyerswerda</a:t>
            </a:r>
          </a:p>
          <a:p>
            <a:endParaRPr lang="de-DE" sz="800" b="1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Einwohner:  ca. 65.000 (1990)	</a:t>
            </a:r>
            <a:endParaRPr lang="de-DE" sz="800" dirty="0" smtClean="0">
              <a:latin typeface="+mj-lt"/>
            </a:endParaRPr>
          </a:p>
          <a:p>
            <a:pPr marL="342900" indent="-342900"/>
            <a:r>
              <a:rPr lang="de-DE" sz="1600" dirty="0" smtClean="0">
                <a:latin typeface="+mj-lt"/>
              </a:rPr>
              <a:t>	    	   33.052 (2019)</a:t>
            </a:r>
          </a:p>
          <a:p>
            <a:pPr marL="342900" indent="-342900"/>
            <a:r>
              <a:rPr lang="de-DE" sz="1600" dirty="0" smtClean="0">
                <a:latin typeface="+mj-lt"/>
              </a:rPr>
              <a:t>Ø-Alter:	   52,4 Jahre</a:t>
            </a:r>
          </a:p>
          <a:p>
            <a:pPr marL="342900" indent="-342900"/>
            <a:r>
              <a:rPr lang="de-DE" sz="1600" dirty="0" smtClean="0">
                <a:latin typeface="+mj-lt"/>
              </a:rPr>
              <a:t>			</a:t>
            </a:r>
            <a:r>
              <a:rPr lang="de-DE" sz="1600" smtClean="0">
                <a:latin typeface="+mj-lt"/>
              </a:rPr>
              <a:t>   </a:t>
            </a:r>
            <a:r>
              <a:rPr lang="de-DE" sz="1600" smtClean="0">
                <a:latin typeface="+mj-lt"/>
              </a:rPr>
              <a:t>46,8 Jahre </a:t>
            </a:r>
            <a:r>
              <a:rPr lang="de-DE" sz="1600" dirty="0" smtClean="0">
                <a:latin typeface="+mj-lt"/>
              </a:rPr>
              <a:t>(Sachsen)</a:t>
            </a:r>
          </a:p>
        </p:txBody>
      </p:sp>
      <p:pic>
        <p:nvPicPr>
          <p:cNvPr id="10" name="Picture 2" descr="landkreis bz_ohneDD"/>
          <p:cNvPicPr>
            <a:picLocks noChangeAspect="1" noChangeArrowheads="1"/>
          </p:cNvPicPr>
          <p:nvPr/>
        </p:nvPicPr>
        <p:blipFill>
          <a:blip r:embed="rId4" cstate="print"/>
          <a:srcRect l="5597"/>
          <a:stretch>
            <a:fillRect/>
          </a:stretch>
        </p:blipFill>
        <p:spPr bwMode="auto">
          <a:xfrm>
            <a:off x="114300" y="1413954"/>
            <a:ext cx="5610225" cy="47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feil nach rechts 13"/>
          <p:cNvSpPr/>
          <p:nvPr/>
        </p:nvSpPr>
        <p:spPr>
          <a:xfrm rot="1757440">
            <a:off x="1888554" y="1937772"/>
            <a:ext cx="99367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5" name="Group 35"/>
          <p:cNvGraphicFramePr>
            <a:graphicFrameLocks noGrp="1"/>
          </p:cNvGraphicFramePr>
          <p:nvPr/>
        </p:nvGraphicFramePr>
        <p:xfrm>
          <a:off x="5762625" y="3298508"/>
          <a:ext cx="3200400" cy="1633728"/>
        </p:xfrm>
        <a:graphic>
          <a:graphicData uri="http://schemas.openxmlformats.org/drawingml/2006/table">
            <a:tbl>
              <a:tblPr/>
              <a:tblGrid>
                <a:gridCol w="1763823"/>
                <a:gridCol w="1436577"/>
              </a:tblGrid>
              <a:tr h="31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Landkreis Bautzen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Einwohner: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300.880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Fläche: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2.390,65 km²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Einwohnerdichte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Sachsen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126 EW/km²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221 EW/km²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 descr="\\hoyerswerda-stadt.local\ZentralNutzer$\loose\Desktop\300px-Saxony_BZ.svg K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587" y="1276349"/>
            <a:ext cx="2512219" cy="2009775"/>
          </a:xfrm>
          <a:prstGeom prst="rect">
            <a:avLst/>
          </a:prstGeom>
          <a:noFill/>
        </p:spPr>
      </p:pic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2599" y="6387358"/>
            <a:ext cx="390805" cy="470642"/>
          </a:xfrm>
          <a:prstGeom prst="rect">
            <a:avLst/>
          </a:prstGeom>
        </p:spPr>
      </p:pic>
      <p:pic>
        <p:nvPicPr>
          <p:cNvPr id="12" name="Grafik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1475" y="1052810"/>
            <a:ext cx="840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dirty="0" smtClean="0">
              <a:latin typeface="Arial Narrow" pitchFamily="34" charset="0"/>
            </a:endParaRPr>
          </a:p>
          <a:p>
            <a:pPr algn="ctr"/>
            <a:endParaRPr lang="de-DE" sz="2400" dirty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136" y="1219200"/>
            <a:ext cx="837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/>
          </a:p>
          <a:p>
            <a:pPr algn="ctr"/>
            <a:endParaRPr lang="de-DE" b="1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48201" y="6550223"/>
            <a:ext cx="392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38274" y="933451"/>
            <a:ext cx="5972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latin typeface="Arial Narrow" pitchFamily="34" charset="0"/>
            </a:endParaRPr>
          </a:p>
          <a:p>
            <a:pPr algn="ctr"/>
            <a:endParaRPr lang="de-DE" sz="800" dirty="0" smtClean="0">
              <a:latin typeface="Arial Narrow" pitchFamily="34" charset="0"/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					 </a:t>
            </a: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  <p:pic>
        <p:nvPicPr>
          <p:cNvPr id="17" name="Grafik 16" descr="KS Struktur Miltenberg.jpg"/>
          <p:cNvPicPr>
            <a:picLocks noChangeAspect="1"/>
          </p:cNvPicPr>
          <p:nvPr/>
        </p:nvPicPr>
        <p:blipFill>
          <a:blip r:embed="rId4" cstate="print"/>
          <a:srcRect t="12361"/>
          <a:stretch>
            <a:fillRect/>
          </a:stretch>
        </p:blipFill>
        <p:spPr>
          <a:xfrm>
            <a:off x="2352676" y="857250"/>
            <a:ext cx="4714874" cy="55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2599" y="6387358"/>
            <a:ext cx="390805" cy="470642"/>
          </a:xfrm>
          <a:prstGeom prst="rect">
            <a:avLst/>
          </a:prstGeom>
        </p:spPr>
      </p:pic>
      <p:pic>
        <p:nvPicPr>
          <p:cNvPr id="12" name="Grafik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1475" y="1052810"/>
            <a:ext cx="840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dirty="0" smtClean="0">
              <a:latin typeface="Arial Narrow" pitchFamily="34" charset="0"/>
            </a:endParaRPr>
          </a:p>
          <a:p>
            <a:pPr algn="ctr"/>
            <a:endParaRPr lang="de-DE" sz="2400" dirty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136" y="1219200"/>
            <a:ext cx="837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/>
          </a:p>
          <a:p>
            <a:pPr algn="ctr"/>
            <a:endParaRPr lang="de-DE" b="1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48201" y="6550223"/>
            <a:ext cx="392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66899" y="990601"/>
            <a:ext cx="5972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latin typeface="Arial Narrow" pitchFamily="34" charset="0"/>
            </a:endParaRPr>
          </a:p>
          <a:p>
            <a:pPr algn="ctr"/>
            <a:endParaRPr lang="de-DE" sz="800" dirty="0" smtClean="0">
              <a:latin typeface="Arial Narrow" pitchFamily="34" charset="0"/>
            </a:endParaRP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476251" y="1731963"/>
            <a:ext cx="8286750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Geschäftsführung des wissenschaftlichen Bildungsbeirates des Oberbürgermeisters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476250" y="2101850"/>
            <a:ext cx="8267700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Geschäftsführung der Fachgruppe Bildung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476249" y="2473325"/>
            <a:ext cx="8258175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Veranstaltungsreihe „Bildungsakteure stärken“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2524125" y="2890838"/>
            <a:ext cx="4438650" cy="282575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Thematische Arbeitsgruppen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76250" y="3238500"/>
            <a:ext cx="4238625" cy="581025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AG Grundschule- weiterführende Schulen 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Gestaltung pädagogischer Tage der Schulen (SCHILF)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838701" y="3575050"/>
            <a:ext cx="3867150" cy="30777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AG Berufs- und Studienorientierung</a:t>
            </a:r>
            <a:endParaRPr kumimoji="0" lang="de-DE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2562224" y="4368800"/>
            <a:ext cx="4467225" cy="282575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aktive Demokratiearbeit u.a.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485775" y="4724400"/>
            <a:ext cx="8277225" cy="30777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/>
            <a:r>
              <a:rPr lang="de-DE" sz="1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Initiative Zivilcourage + </a:t>
            </a:r>
            <a:r>
              <a:rPr lang="de-DE" sz="14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Hoyerswerda hilft mit Herz</a:t>
            </a:r>
            <a:endParaRPr lang="de-DE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485775" y="3905250"/>
            <a:ext cx="4229100" cy="30777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Modellprojekt „Kooperationsverbünde“ Inklusion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2581275" y="5167313"/>
            <a:ext cx="4476750" cy="282575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Überregionale Aktivitäten u.a.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523874" y="5548313"/>
            <a:ext cx="4200525" cy="73866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de-DE" sz="1400" b="1" dirty="0" smtClean="0">
                <a:latin typeface="+mn-lt"/>
                <a:ea typeface="ＭＳ Ｐゴシック" pitchFamily="34" charset="-128"/>
                <a:cs typeface="Arial" charset="0"/>
              </a:rPr>
              <a:t>Steuergremium der regionalen Koordinierungsstelle Berufs- und Studienorientierung (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RKO) im Landkreis Bautzen (</a:t>
            </a:r>
            <a:r>
              <a:rPr lang="de-DE" sz="1400" b="1" dirty="0" smtClean="0">
                <a:latin typeface="+mn-lt"/>
                <a:ea typeface="Times New Roman" pitchFamily="18" charset="0"/>
                <a:cs typeface="Arial" pitchFamily="34" charset="0"/>
              </a:rPr>
              <a:t>LK BZ)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4905375" y="5538789"/>
            <a:ext cx="3876675" cy="309562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Beirat km2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2171701" y="1067128"/>
            <a:ext cx="4895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Arbeitsfelder und Arbeitsstruktur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-Koordinierung, Moderation, Vorbereitung, Durchführung, Nachbereitung-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					 </a:t>
            </a: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19627" y="6550223"/>
            <a:ext cx="394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pic>
        <p:nvPicPr>
          <p:cNvPr id="12" name="Grafik 11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074" y="6387358"/>
            <a:ext cx="390805" cy="470642"/>
          </a:xfrm>
          <a:prstGeom prst="rect">
            <a:avLst/>
          </a:prstGeom>
        </p:spPr>
      </p:pic>
      <p:pic>
        <p:nvPicPr>
          <p:cNvPr id="16" name="Grafik 1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9" name="Text Box 10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6725" y="1283970"/>
            <a:ext cx="8229600" cy="338554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Geschäftsführung des wissenschaftlichen Bildungsbeirates des Oberbürgermeisters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2"/>
          <p:cNvSpPr txBox="1">
            <a:spLocks noChangeArrowheads="1"/>
          </p:cNvSpPr>
          <p:nvPr/>
        </p:nvSpPr>
        <p:spPr bwMode="auto">
          <a:xfrm>
            <a:off x="476250" y="1682750"/>
            <a:ext cx="8267700" cy="338554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Geschäftsführung der Fachgruppe Bildung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3"/>
          <p:cNvSpPr txBox="1">
            <a:spLocks noChangeArrowheads="1"/>
          </p:cNvSpPr>
          <p:nvPr/>
        </p:nvSpPr>
        <p:spPr bwMode="auto">
          <a:xfrm>
            <a:off x="476249" y="2111375"/>
            <a:ext cx="8258175" cy="338554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Veranstaltungsreihe „Bildungsakteure stärken“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Untertitel 3"/>
          <p:cNvSpPr txBox="1">
            <a:spLocks/>
          </p:cNvSpPr>
          <p:nvPr/>
        </p:nvSpPr>
        <p:spPr bwMode="auto">
          <a:xfrm>
            <a:off x="428625" y="4937126"/>
            <a:ext cx="8267700" cy="14636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Die zuständigen Ämter werden je nach inhaltlicher Thematik von der KS-Bildung berücksichtigt.</a:t>
            </a:r>
            <a:endParaRPr kumimoji="0" lang="de-DE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Schulen im Raum Hoyerswerda in Trägerschaft des Landkreises werden von der KS-Bildung berücksichtigt.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4" name="Text Box 91"/>
          <p:cNvSpPr txBox="1">
            <a:spLocks noChangeArrowheads="1"/>
          </p:cNvSpPr>
          <p:nvPr/>
        </p:nvSpPr>
        <p:spPr bwMode="auto">
          <a:xfrm>
            <a:off x="447675" y="3000375"/>
            <a:ext cx="8229599" cy="800100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AG Grundschule-weiterführende Schulen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Gestaltung pädagogischer Tage der Schulen (SCHILF)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2476500" y="2614613"/>
            <a:ext cx="4438650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Thematische Arbeitsgruppen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95"/>
          <p:cNvSpPr txBox="1">
            <a:spLocks noChangeArrowheads="1"/>
          </p:cNvSpPr>
          <p:nvPr/>
        </p:nvSpPr>
        <p:spPr bwMode="auto">
          <a:xfrm>
            <a:off x="476251" y="4395789"/>
            <a:ext cx="8220074" cy="309562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Beirat km2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2486025" y="3976688"/>
            <a:ext cx="4476750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Überregionale Aktivitäten u.a.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19627" y="6550223"/>
            <a:ext cx="394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pic>
        <p:nvPicPr>
          <p:cNvPr id="12" name="Grafik 11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074" y="6387358"/>
            <a:ext cx="390805" cy="470642"/>
          </a:xfrm>
          <a:prstGeom prst="rect">
            <a:avLst/>
          </a:prstGeom>
        </p:spPr>
      </p:pic>
      <p:pic>
        <p:nvPicPr>
          <p:cNvPr id="16" name="Grafik 1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15" name="Untertitel 3"/>
          <p:cNvSpPr txBox="1">
            <a:spLocks/>
          </p:cNvSpPr>
          <p:nvPr/>
        </p:nvSpPr>
        <p:spPr bwMode="auto">
          <a:xfrm>
            <a:off x="561975" y="3165475"/>
            <a:ext cx="8267700" cy="2454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enge Zusammenarbeit zur Organisation der Interkulturellen Woche im Landkreis Bautzen (</a:t>
            </a:r>
            <a:r>
              <a:rPr lang="de-DE" sz="1600" dirty="0" err="1" smtClean="0">
                <a:latin typeface="+mj-lt"/>
                <a:ea typeface="ＭＳ Ｐゴシック" pitchFamily="34" charset="-128"/>
                <a:cs typeface="Tahoma" pitchFamily="34" charset="0"/>
              </a:rPr>
              <a:t>Fachamt</a:t>
            </a: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 Ausländeramt und Ausländerbeauftragte)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600" dirty="0" err="1" smtClean="0">
                <a:latin typeface="+mj-lt"/>
                <a:ea typeface="ＭＳ Ｐゴシック" pitchFamily="34" charset="-128"/>
                <a:cs typeface="Tahoma" pitchFamily="34" charset="0"/>
              </a:rPr>
              <a:t>i.R.d</a:t>
            </a: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. Koordination der Bürgerbündnisses besteht eine Zusammenarbeit in der Beantragung von Fördermitteln beim Landkreis und der Betreuung von Asylbewerber*innen vor Ort (Kommunale Integrationskoordinatoren (KIK) (</a:t>
            </a:r>
            <a:r>
              <a:rPr lang="de-DE" sz="1600" dirty="0" err="1" smtClean="0">
                <a:latin typeface="+mj-lt"/>
                <a:ea typeface="ＭＳ Ｐゴシック" pitchFamily="34" charset="-128"/>
                <a:cs typeface="Tahoma" pitchFamily="34" charset="0"/>
              </a:rPr>
              <a:t>Fachamt</a:t>
            </a: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 Ausländeramt))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de-DE" sz="1600" dirty="0" smtClean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Die zuständigen Ämter werden je nach inhaltlicher Thematik von der KS-Bildung berücksichtigt.</a:t>
            </a:r>
            <a:endParaRPr kumimoji="0" lang="de-DE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Schulen im Raum Hoyerswerda in Trägerschaft des Landkreises werden von der KS-Bildung berücksichtigt.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de-DE" sz="14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de-DE" sz="14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de-DE" sz="14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de-DE" sz="14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8" name="Text Box 100"/>
          <p:cNvSpPr txBox="1">
            <a:spLocks noChangeArrowheads="1"/>
          </p:cNvSpPr>
          <p:nvPr/>
        </p:nvSpPr>
        <p:spPr bwMode="auto">
          <a:xfrm>
            <a:off x="2381249" y="1673225"/>
            <a:ext cx="4467225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aktive Demokratiearbeit u.a.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98"/>
          <p:cNvSpPr txBox="1">
            <a:spLocks noChangeArrowheads="1"/>
          </p:cNvSpPr>
          <p:nvPr/>
        </p:nvSpPr>
        <p:spPr bwMode="auto">
          <a:xfrm>
            <a:off x="609600" y="2114549"/>
            <a:ext cx="8029575" cy="33855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914400"/>
            <a:r>
              <a:rPr lang="de-DE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Initiative Zivilcourage + </a:t>
            </a:r>
            <a:r>
              <a:rPr lang="de-DE" sz="1600" b="1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Hoyerswerda hilft mit Herz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19627" y="6550223"/>
            <a:ext cx="394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pic>
        <p:nvPicPr>
          <p:cNvPr id="12" name="Grafik 11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074" y="6387358"/>
            <a:ext cx="390805" cy="470642"/>
          </a:xfrm>
          <a:prstGeom prst="rect">
            <a:avLst/>
          </a:prstGeom>
        </p:spPr>
      </p:pic>
      <p:pic>
        <p:nvPicPr>
          <p:cNvPr id="16" name="Grafik 1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15" name="Untertitel 3"/>
          <p:cNvSpPr txBox="1">
            <a:spLocks/>
          </p:cNvSpPr>
          <p:nvPr/>
        </p:nvSpPr>
        <p:spPr bwMode="auto">
          <a:xfrm>
            <a:off x="561975" y="3124200"/>
            <a:ext cx="8267700" cy="297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e-DE" sz="1600" dirty="0" smtClean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2011 wurde unter der Mitgliedschaft der Weinheimer Initiative eine Koordinierungsstelle im Kreisentwicklungsamt eingerichtet</a:t>
            </a: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seit 2013 auf Berufs- und Studienorientierung begrenzt</a:t>
            </a: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Zusammenarbeit im Rahmen der Schüleragentur zur beruflichen Frühorientierung (Ausbildungsmesse und Studieninformationstag)</a:t>
            </a: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Direkte Zusammenarbeit für </a:t>
            </a:r>
            <a:r>
              <a:rPr lang="de-DE" sz="1600" i="1" dirty="0" smtClean="0">
                <a:latin typeface="+mj-lt"/>
                <a:ea typeface="ＭＳ Ｐゴシック" pitchFamily="34" charset="-128"/>
                <a:cs typeface="Tahoma" pitchFamily="34" charset="0"/>
              </a:rPr>
              <a:t>Komm auf Tour – meine Stärken, meine Schwächen  </a:t>
            </a: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e-DE" sz="1600" i="1" dirty="0" smtClean="0"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42900" marR="0" lvl="0" indent="-34290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Die </a:t>
            </a: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zuständigen Ämter werden je nach inhaltlicher Thematik von der KS-Bildung berücksichtigt.</a:t>
            </a:r>
            <a:endParaRPr kumimoji="0" lang="de-DE" sz="1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Schulen im Raum Hoyerswerda in Trägerschaft des Landkreises werden von der KS-Bildung berücksichtigt.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kumimoji="0" lang="de-DE" sz="1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9" name="Text Box 101"/>
          <p:cNvSpPr txBox="1">
            <a:spLocks noChangeArrowheads="1"/>
          </p:cNvSpPr>
          <p:nvPr/>
        </p:nvSpPr>
        <p:spPr bwMode="auto">
          <a:xfrm>
            <a:off x="2514600" y="1147763"/>
            <a:ext cx="4438650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Thematische Arbeitsgruppen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0"/>
          <p:cNvSpPr txBox="1">
            <a:spLocks noChangeArrowheads="1"/>
          </p:cNvSpPr>
          <p:nvPr/>
        </p:nvSpPr>
        <p:spPr bwMode="auto">
          <a:xfrm>
            <a:off x="923925" y="1565275"/>
            <a:ext cx="7600950" cy="33855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AG Berufs- und Studienorientierung</a:t>
            </a:r>
            <a:endParaRPr kumimoji="0" lang="de-DE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895350" y="1971675"/>
            <a:ext cx="7600950" cy="338554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Modellprojekt „Kooperationsverbünde“ Inklusion</a:t>
            </a:r>
            <a:endParaRPr kumimoji="0" lang="de-D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2552700" y="2490788"/>
            <a:ext cx="4476750" cy="307777"/>
          </a:xfrm>
          <a:prstGeom prst="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Überregionale Aktivitäten u.a.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96"/>
          <p:cNvSpPr txBox="1">
            <a:spLocks noChangeArrowheads="1"/>
          </p:cNvSpPr>
          <p:nvPr/>
        </p:nvSpPr>
        <p:spPr bwMode="auto">
          <a:xfrm>
            <a:off x="904875" y="2881313"/>
            <a:ext cx="7610475" cy="30777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Steuergremium der RKO im LK BZ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4619627" y="6550223"/>
            <a:ext cx="394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pic>
        <p:nvPicPr>
          <p:cNvPr id="12" name="Grafik 11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3074" y="6387358"/>
            <a:ext cx="390805" cy="470642"/>
          </a:xfrm>
          <a:prstGeom prst="rect">
            <a:avLst/>
          </a:prstGeom>
        </p:spPr>
      </p:pic>
      <p:pic>
        <p:nvPicPr>
          <p:cNvPr id="16" name="Grafik 1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  <p:sp>
        <p:nvSpPr>
          <p:cNvPr id="11" name="Titel 1"/>
          <p:cNvSpPr txBox="1">
            <a:spLocks noGrp="1"/>
          </p:cNvSpPr>
          <p:nvPr>
            <p:ph type="title"/>
          </p:nvPr>
        </p:nvSpPr>
        <p:spPr bwMode="auto">
          <a:xfrm>
            <a:off x="466725" y="123634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2400" b="1" dirty="0" smtClean="0">
                <a:latin typeface="+mj-lt"/>
                <a:cs typeface="Tahoma" pitchFamily="34" charset="0"/>
              </a:rPr>
              <a:t>Weiterentwicklung</a:t>
            </a:r>
            <a:r>
              <a:rPr lang="de-DE" sz="2400" b="1" dirty="0">
                <a:latin typeface="+mj-lt"/>
                <a:cs typeface="Tahoma" pitchFamily="34" charset="0"/>
              </a:rPr>
              <a:t>/ </a:t>
            </a:r>
            <a:r>
              <a:rPr lang="de-DE" sz="2400" b="1" dirty="0" smtClean="0">
                <a:latin typeface="+mj-lt"/>
                <a:cs typeface="Tahoma" pitchFamily="34" charset="0"/>
              </a:rPr>
              <a:t>Mehr-Ebenen-Ansatz</a:t>
            </a:r>
            <a:endParaRPr lang="de-DE" sz="2400" b="1" dirty="0">
              <a:latin typeface="+mj-lt"/>
              <a:cs typeface="Tahoma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361950" y="1817688"/>
            <a:ext cx="8229600" cy="45450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„</a:t>
            </a: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Mehr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-Ebenen-Ansatzes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“: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1. </a:t>
            </a:r>
            <a:r>
              <a:rPr kumimoji="0" lang="de-D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Stufe: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bildungsaktive Stadt + die Umlandregion verstärken ihre teilregionale Zusammenarbeit und übernehmen Verantwortung für kommunale Koordinierung in der Teilregion (haben ein regionalen Beirat, führen regelmäßige Veranstaltung durch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u.ä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.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)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2. Stufe: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lang="de-DE" sz="1600" dirty="0" smtClean="0">
                <a:latin typeface="+mj-lt"/>
                <a:ea typeface="ＭＳ Ｐゴシック" pitchFamily="34" charset="-128"/>
                <a:cs typeface="Tahoma" pitchFamily="34" charset="0"/>
              </a:rPr>
              <a:t>-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alle so definierten Regionen (3-4- im Landkreis)  bilden zusammen  unter Federführung der RKO eine  Arbeitsgemeinschaft  die sich dem Gesamtthema widmet</a:t>
            </a:r>
            <a:endParaRPr lang="de-DE" sz="1600" dirty="0" smtClean="0">
              <a:latin typeface="+mj-lt"/>
            </a:endParaRPr>
          </a:p>
          <a:p>
            <a:r>
              <a:rPr lang="de-DE" sz="1600" dirty="0" smtClean="0">
                <a:latin typeface="+mj-lt"/>
              </a:rPr>
              <a:t>	</a:t>
            </a:r>
          </a:p>
          <a:p>
            <a:r>
              <a:rPr lang="de-DE" sz="1600" dirty="0" smtClean="0">
                <a:latin typeface="+mj-lt"/>
              </a:rPr>
              <a:t>		(Gemeinden - Oberzentrum Kommune - Landkreis)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-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hier müssen jene Aktivitäten einbezogen werden die de facto kreisweite Arbeitsstrukturen sind (z.B. Arbeit mit dem Berufswahlpass) und es gilt gemeinsam Transparenz herzustellen, thematischen Austausch zu organisieren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                  wünschenswert wäre ein Ausbau dieser Arbeitsstruktur  entlang der Lebensbiografie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</a:b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	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Heranwachsender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Tahoma" pitchFamily="34" charset="0"/>
              </a:rPr>
              <a:t>, also  breiter angelegt als nur den Übergang Schule Beruf betreffend.</a:t>
            </a:r>
          </a:p>
        </p:txBody>
      </p:sp>
      <p:sp>
        <p:nvSpPr>
          <p:cNvPr id="14" name="Nach rechts gekrümmter Pfeil 13"/>
          <p:cNvSpPr/>
          <p:nvPr/>
        </p:nvSpPr>
        <p:spPr>
          <a:xfrm>
            <a:off x="458788" y="5297488"/>
            <a:ext cx="638175" cy="50006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Nach rechts gekrümmter Pfeil 16"/>
          <p:cNvSpPr/>
          <p:nvPr/>
        </p:nvSpPr>
        <p:spPr>
          <a:xfrm>
            <a:off x="449263" y="3830638"/>
            <a:ext cx="638175" cy="50006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RAA Hoyerswer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2599" y="6387358"/>
            <a:ext cx="390805" cy="470642"/>
          </a:xfrm>
          <a:prstGeom prst="rect">
            <a:avLst/>
          </a:prstGeom>
        </p:spPr>
      </p:pic>
      <p:pic>
        <p:nvPicPr>
          <p:cNvPr id="12" name="Grafik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749" y="170025"/>
            <a:ext cx="1308958" cy="47856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71475" y="1052810"/>
            <a:ext cx="8401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4000" b="1" dirty="0" smtClean="0">
              <a:latin typeface="Arial Narrow" pitchFamily="34" charset="0"/>
            </a:endParaRPr>
          </a:p>
          <a:p>
            <a:pPr algn="ctr"/>
            <a:endParaRPr lang="de-DE" sz="2400" dirty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1136" y="1219200"/>
            <a:ext cx="837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/>
          </a:p>
          <a:p>
            <a:pPr algn="ctr"/>
            <a:endParaRPr lang="de-DE" b="1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48201" y="6550223"/>
            <a:ext cx="3924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 Narrow" pitchFamily="34" charset="0"/>
              </a:rPr>
              <a:t>Koordinierungsstelle Bildung beim Oberbürgermeister c/o</a:t>
            </a:r>
            <a:endParaRPr lang="de-DE" sz="1400" dirty="0">
              <a:latin typeface="Arial Narrow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38274" y="933451"/>
            <a:ext cx="5972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latin typeface="Arial Narrow" pitchFamily="34" charset="0"/>
            </a:endParaRPr>
          </a:p>
          <a:p>
            <a:pPr algn="ctr"/>
            <a:endParaRPr lang="de-DE" sz="800" dirty="0" smtClean="0">
              <a:latin typeface="Arial Narrow" pitchFamily="34" charset="0"/>
            </a:endParaRPr>
          </a:p>
        </p:txBody>
      </p:sp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1714500" y="1097906"/>
            <a:ext cx="5495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Rod" pitchFamily="49" charset="-79"/>
              </a:rPr>
              <a:t>Herausforderungen vor Ort</a:t>
            </a:r>
            <a:endParaRPr kumimoji="0" lang="de-DE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Rod" pitchFamily="49" charset="-79"/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					 </a:t>
            </a: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rafik 15" descr="Experti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350" y="1647825"/>
            <a:ext cx="4571999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49212" y="6549656"/>
            <a:ext cx="1941513" cy="308344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21./22. November 2019</a:t>
            </a:r>
            <a:endParaRPr lang="de-DE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Bildschirmpräsentation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Folie 1</vt:lpstr>
      <vt:lpstr>Folie 2</vt:lpstr>
      <vt:lpstr>Folie 3</vt:lpstr>
      <vt:lpstr>Folie 4</vt:lpstr>
      <vt:lpstr>Geschäftsführung des wissenschaftlichen Bildungsbeirates des Oberbürgermeisters</vt:lpstr>
      <vt:lpstr>Folie 6</vt:lpstr>
      <vt:lpstr>Folie 7</vt:lpstr>
      <vt:lpstr>Weiterentwicklung/ Mehr-Ebenen-Ansatz</vt:lpstr>
      <vt:lpstr>Folie 9</vt:lpstr>
    </vt:vector>
  </TitlesOfParts>
  <Company>Die Partner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Nicolas Boutin</dc:creator>
  <cp:lastModifiedBy>Leschner</cp:lastModifiedBy>
  <cp:revision>743</cp:revision>
  <dcterms:created xsi:type="dcterms:W3CDTF">2010-06-18T08:15:10Z</dcterms:created>
  <dcterms:modified xsi:type="dcterms:W3CDTF">2019-11-19T13:52:45Z</dcterms:modified>
</cp:coreProperties>
</file>